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8" r:id="rId5"/>
    <p:sldId id="467" r:id="rId6"/>
    <p:sldId id="468" r:id="rId7"/>
    <p:sldId id="469" r:id="rId8"/>
    <p:sldId id="470" r:id="rId9"/>
    <p:sldId id="471" r:id="rId10"/>
    <p:sldId id="472" r:id="rId11"/>
    <p:sldId id="473" r:id="rId12"/>
    <p:sldId id="474" r:id="rId13"/>
    <p:sldId id="475" r:id="rId14"/>
    <p:sldId id="477" r:id="rId15"/>
    <p:sldId id="512" r:id="rId16"/>
    <p:sldId id="479" r:id="rId17"/>
    <p:sldId id="480" r:id="rId18"/>
    <p:sldId id="481" r:id="rId19"/>
    <p:sldId id="526" r:id="rId20"/>
    <p:sldId id="530" r:id="rId21"/>
    <p:sldId id="482" r:id="rId22"/>
    <p:sldId id="506" r:id="rId23"/>
    <p:sldId id="507" r:id="rId24"/>
    <p:sldId id="531" r:id="rId25"/>
    <p:sldId id="483" r:id="rId26"/>
    <p:sldId id="484" r:id="rId27"/>
    <p:sldId id="485"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C250D-082E-472A-8AC0-74DDF6D0DF2B}" type="datetimeFigureOut">
              <a:rPr lang="nl-NL" smtClean="0"/>
              <a:t>6-11-2020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0238E-CBDF-4B1B-A8F3-115B40862BD6}" type="slidenum">
              <a:rPr lang="nl-NL" smtClean="0"/>
              <a:t>‹nr.›</a:t>
            </a:fld>
            <a:endParaRPr lang="nl-NL"/>
          </a:p>
        </p:txBody>
      </p:sp>
    </p:spTree>
    <p:extLst>
      <p:ext uri="{BB962C8B-B14F-4D97-AF65-F5344CB8AC3E}">
        <p14:creationId xmlns:p14="http://schemas.microsoft.com/office/powerpoint/2010/main" val="142190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32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61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74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61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609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7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407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90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27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81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6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39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27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85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3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77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10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90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2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8D4C6-60D3-4435-8AAE-7EA4A99C639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E0F0C2F-EE94-41EE-A953-166A2F6C7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89DCBB0-FB99-4FF7-8165-4E87EA79763C}"/>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5" name="Tijdelijke aanduiding voor voettekst 4">
            <a:extLst>
              <a:ext uri="{FF2B5EF4-FFF2-40B4-BE49-F238E27FC236}">
                <a16:creationId xmlns:a16="http://schemas.microsoft.com/office/drawing/2014/main" id="{CC125A7D-06A2-4B21-8D16-EBF8D417E8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065FD5-C349-4D31-AE86-1D7699B61760}"/>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72313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540BE-0273-4BDB-8EFD-40B95A733B4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AA2A8FC-911E-4785-85DD-FE063E7EF75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4EE33D-9C2D-42F9-B85C-DBA55617BFD2}"/>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5" name="Tijdelijke aanduiding voor voettekst 4">
            <a:extLst>
              <a:ext uri="{FF2B5EF4-FFF2-40B4-BE49-F238E27FC236}">
                <a16:creationId xmlns:a16="http://schemas.microsoft.com/office/drawing/2014/main" id="{ABBA9E44-D0CF-4A83-9166-FB933BF1DA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D155E5-01DE-4975-8F83-122FF49A8982}"/>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104903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B16C7BA-AE24-463A-B8FE-B567B9A3735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3D0C0D8-45FD-46D7-9A5F-1A8FC42C64A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8249F7-F259-438E-B15B-77C66A652C03}"/>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5" name="Tijdelijke aanduiding voor voettekst 4">
            <a:extLst>
              <a:ext uri="{FF2B5EF4-FFF2-40B4-BE49-F238E27FC236}">
                <a16:creationId xmlns:a16="http://schemas.microsoft.com/office/drawing/2014/main" id="{B6D6CF30-404C-4F40-8776-757CFF84C8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0767E2-8A62-430C-96DE-5A916FFE7FD9}"/>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381031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32660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1CE75C-4B53-482F-B900-B39D1A1BD04C}"/>
              </a:ext>
            </a:extLst>
          </p:cNvPr>
          <p:cNvSpPr>
            <a:spLocks noGrp="1"/>
          </p:cNvSpPr>
          <p:nvPr>
            <p:ph type="pic" sz="quarter" idx="12" hasCustomPrompt="1"/>
          </p:nvPr>
        </p:nvSpPr>
        <p:spPr>
          <a:xfrm>
            <a:off x="1659431" y="1114425"/>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5CABD729-8A44-43AB-940F-3356FBC756D4}"/>
              </a:ext>
            </a:extLst>
          </p:cNvPr>
          <p:cNvSpPr>
            <a:spLocks noGrp="1"/>
          </p:cNvSpPr>
          <p:nvPr>
            <p:ph type="pic" sz="quarter" idx="13" hasCustomPrompt="1"/>
          </p:nvPr>
        </p:nvSpPr>
        <p:spPr>
          <a:xfrm>
            <a:off x="6811053" y="1114425"/>
            <a:ext cx="1733959" cy="2009775"/>
          </a:xfrm>
          <a:custGeom>
            <a:avLst/>
            <a:gdLst>
              <a:gd name="connsiteX0" fmla="*/ 0 w 3468369"/>
              <a:gd name="connsiteY0" fmla="*/ 0 h 4019550"/>
              <a:gd name="connsiteX1" fmla="*/ 3084179 w 3468369"/>
              <a:gd name="connsiteY1" fmla="*/ 0 h 4019550"/>
              <a:gd name="connsiteX2" fmla="*/ 3468369 w 3468369"/>
              <a:gd name="connsiteY2" fmla="*/ 384189 h 4019550"/>
              <a:gd name="connsiteX3" fmla="*/ 3468369 w 3468369"/>
              <a:gd name="connsiteY3" fmla="*/ 3635361 h 4019550"/>
              <a:gd name="connsiteX4" fmla="*/ 3084179 w 3468369"/>
              <a:gd name="connsiteY4" fmla="*/ 4019550 h 4019550"/>
              <a:gd name="connsiteX5" fmla="*/ 0 w 3468369"/>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9" h="4019550">
                <a:moveTo>
                  <a:pt x="0" y="0"/>
                </a:moveTo>
                <a:lnTo>
                  <a:pt x="3084179" y="0"/>
                </a:lnTo>
                <a:cubicBezTo>
                  <a:pt x="3296361" y="0"/>
                  <a:pt x="3468369" y="172007"/>
                  <a:pt x="3468369" y="384189"/>
                </a:cubicBezTo>
                <a:lnTo>
                  <a:pt x="3468369" y="3635361"/>
                </a:lnTo>
                <a:cubicBezTo>
                  <a:pt x="3468369"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C2D96A6F-CF8A-4B00-81B6-2C81DC836BF8}"/>
              </a:ext>
            </a:extLst>
          </p:cNvPr>
          <p:cNvSpPr>
            <a:spLocks noGrp="1"/>
          </p:cNvSpPr>
          <p:nvPr>
            <p:ph type="pic" sz="quarter" idx="14" hasCustomPrompt="1"/>
          </p:nvPr>
        </p:nvSpPr>
        <p:spPr>
          <a:xfrm>
            <a:off x="1659431" y="3716948"/>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D742EC88-23BB-45A9-A47F-2D88952407F2}"/>
              </a:ext>
            </a:extLst>
          </p:cNvPr>
          <p:cNvSpPr>
            <a:spLocks noGrp="1"/>
          </p:cNvSpPr>
          <p:nvPr>
            <p:ph type="pic" sz="quarter" idx="15" hasCustomPrompt="1"/>
          </p:nvPr>
        </p:nvSpPr>
        <p:spPr>
          <a:xfrm>
            <a:off x="6811053" y="3716948"/>
            <a:ext cx="1733959" cy="2009775"/>
          </a:xfrm>
          <a:custGeom>
            <a:avLst/>
            <a:gdLst>
              <a:gd name="connsiteX0" fmla="*/ 0 w 3468369"/>
              <a:gd name="connsiteY0" fmla="*/ 0 h 4019550"/>
              <a:gd name="connsiteX1" fmla="*/ 3084179 w 3468369"/>
              <a:gd name="connsiteY1" fmla="*/ 0 h 4019550"/>
              <a:gd name="connsiteX2" fmla="*/ 3468369 w 3468369"/>
              <a:gd name="connsiteY2" fmla="*/ 384189 h 4019550"/>
              <a:gd name="connsiteX3" fmla="*/ 3468369 w 3468369"/>
              <a:gd name="connsiteY3" fmla="*/ 3635361 h 4019550"/>
              <a:gd name="connsiteX4" fmla="*/ 3084179 w 3468369"/>
              <a:gd name="connsiteY4" fmla="*/ 4019550 h 4019550"/>
              <a:gd name="connsiteX5" fmla="*/ 0 w 3468369"/>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9" h="4019550">
                <a:moveTo>
                  <a:pt x="0" y="0"/>
                </a:moveTo>
                <a:lnTo>
                  <a:pt x="3084179" y="0"/>
                </a:lnTo>
                <a:cubicBezTo>
                  <a:pt x="3296361" y="0"/>
                  <a:pt x="3468369" y="172007"/>
                  <a:pt x="3468369" y="384189"/>
                </a:cubicBezTo>
                <a:lnTo>
                  <a:pt x="3468369" y="3635361"/>
                </a:lnTo>
                <a:cubicBezTo>
                  <a:pt x="3468369"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 </a:t>
            </a:r>
          </a:p>
        </p:txBody>
      </p:sp>
    </p:spTree>
    <p:extLst>
      <p:ext uri="{BB962C8B-B14F-4D97-AF65-F5344CB8AC3E}">
        <p14:creationId xmlns:p14="http://schemas.microsoft.com/office/powerpoint/2010/main" val="20613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80000" fill="hold" grpId="0" nodeType="withEffect">
                                  <p:stCondLst>
                                    <p:cond delay="4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20000" decel="80000" fill="hold" grpId="0"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5B40D64-0105-4971-BCF9-FF36DCC96A36}"/>
              </a:ext>
            </a:extLst>
          </p:cNvPr>
          <p:cNvSpPr>
            <a:spLocks noGrp="1"/>
          </p:cNvSpPr>
          <p:nvPr>
            <p:ph type="pic" sz="quarter" idx="12" hasCustomPrompt="1"/>
          </p:nvPr>
        </p:nvSpPr>
        <p:spPr>
          <a:xfrm>
            <a:off x="2390322" y="1968158"/>
            <a:ext cx="2466445" cy="2858778"/>
          </a:xfrm>
          <a:custGeom>
            <a:avLst/>
            <a:gdLst>
              <a:gd name="connsiteX0" fmla="*/ 0 w 4933533"/>
              <a:gd name="connsiteY0" fmla="*/ 0 h 5717555"/>
              <a:gd name="connsiteX1" fmla="*/ 4387048 w 4933533"/>
              <a:gd name="connsiteY1" fmla="*/ 0 h 5717555"/>
              <a:gd name="connsiteX2" fmla="*/ 4933533 w 4933533"/>
              <a:gd name="connsiteY2" fmla="*/ 546484 h 5717555"/>
              <a:gd name="connsiteX3" fmla="*/ 4933533 w 4933533"/>
              <a:gd name="connsiteY3" fmla="*/ 5171070 h 5717555"/>
              <a:gd name="connsiteX4" fmla="*/ 4387048 w 4933533"/>
              <a:gd name="connsiteY4" fmla="*/ 5717555 h 5717555"/>
              <a:gd name="connsiteX5" fmla="*/ 0 w 4933533"/>
              <a:gd name="connsiteY5" fmla="*/ 5717555 h 571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33" h="5717555">
                <a:moveTo>
                  <a:pt x="0" y="0"/>
                </a:moveTo>
                <a:lnTo>
                  <a:pt x="4387048" y="0"/>
                </a:lnTo>
                <a:cubicBezTo>
                  <a:pt x="4688864" y="0"/>
                  <a:pt x="4933533" y="244669"/>
                  <a:pt x="4933533" y="546484"/>
                </a:cubicBezTo>
                <a:lnTo>
                  <a:pt x="4933533" y="5171070"/>
                </a:lnTo>
                <a:cubicBezTo>
                  <a:pt x="4933533" y="5472886"/>
                  <a:pt x="4688864" y="5717555"/>
                  <a:pt x="4387048" y="5717555"/>
                </a:cubicBezTo>
                <a:lnTo>
                  <a:pt x="0" y="571755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99038071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1CE75C-4B53-482F-B900-B39D1A1BD04C}"/>
              </a:ext>
            </a:extLst>
          </p:cNvPr>
          <p:cNvSpPr>
            <a:spLocks noGrp="1"/>
          </p:cNvSpPr>
          <p:nvPr>
            <p:ph type="pic" sz="quarter" idx="12" hasCustomPrompt="1"/>
          </p:nvPr>
        </p:nvSpPr>
        <p:spPr>
          <a:xfrm>
            <a:off x="1659431" y="1114425"/>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C2D96A6F-CF8A-4B00-81B6-2C81DC836BF8}"/>
              </a:ext>
            </a:extLst>
          </p:cNvPr>
          <p:cNvSpPr>
            <a:spLocks noGrp="1"/>
          </p:cNvSpPr>
          <p:nvPr>
            <p:ph type="pic" sz="quarter" idx="14" hasCustomPrompt="1"/>
          </p:nvPr>
        </p:nvSpPr>
        <p:spPr>
          <a:xfrm>
            <a:off x="1659431" y="3716948"/>
            <a:ext cx="1733958" cy="2009775"/>
          </a:xfrm>
          <a:custGeom>
            <a:avLst/>
            <a:gdLst>
              <a:gd name="connsiteX0" fmla="*/ 0 w 3468368"/>
              <a:gd name="connsiteY0" fmla="*/ 0 h 4019550"/>
              <a:gd name="connsiteX1" fmla="*/ 3084179 w 3468368"/>
              <a:gd name="connsiteY1" fmla="*/ 0 h 4019550"/>
              <a:gd name="connsiteX2" fmla="*/ 3468368 w 3468368"/>
              <a:gd name="connsiteY2" fmla="*/ 384189 h 4019550"/>
              <a:gd name="connsiteX3" fmla="*/ 3468368 w 3468368"/>
              <a:gd name="connsiteY3" fmla="*/ 3635361 h 4019550"/>
              <a:gd name="connsiteX4" fmla="*/ 3084179 w 3468368"/>
              <a:gd name="connsiteY4" fmla="*/ 4019550 h 4019550"/>
              <a:gd name="connsiteX5" fmla="*/ 0 w 3468368"/>
              <a:gd name="connsiteY5" fmla="*/ 401955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8368" h="4019550">
                <a:moveTo>
                  <a:pt x="0" y="0"/>
                </a:moveTo>
                <a:lnTo>
                  <a:pt x="3084179" y="0"/>
                </a:lnTo>
                <a:cubicBezTo>
                  <a:pt x="3296361" y="0"/>
                  <a:pt x="3468368" y="172007"/>
                  <a:pt x="3468368" y="384189"/>
                </a:cubicBezTo>
                <a:lnTo>
                  <a:pt x="3468368" y="3635361"/>
                </a:lnTo>
                <a:cubicBezTo>
                  <a:pt x="3468368" y="3847543"/>
                  <a:pt x="3296361" y="4019550"/>
                  <a:pt x="3084179" y="4019550"/>
                </a:cubicBezTo>
                <a:lnTo>
                  <a:pt x="0" y="40195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0740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4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6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1BFAAB-0EAE-4A81-95A2-D15C3DC897FD}"/>
              </a:ext>
            </a:extLst>
          </p:cNvPr>
          <p:cNvSpPr>
            <a:spLocks noGrp="1"/>
          </p:cNvSpPr>
          <p:nvPr>
            <p:ph type="pic" sz="quarter" idx="12" hasCustomPrompt="1"/>
          </p:nvPr>
        </p:nvSpPr>
        <p:spPr>
          <a:xfrm>
            <a:off x="2621733" y="2331720"/>
            <a:ext cx="1670641" cy="2194560"/>
          </a:xfrm>
          <a:custGeom>
            <a:avLst/>
            <a:gdLst>
              <a:gd name="connsiteX0" fmla="*/ 302977 w 3341717"/>
              <a:gd name="connsiteY0" fmla="*/ 0 h 4389120"/>
              <a:gd name="connsiteX1" fmla="*/ 3341717 w 3341717"/>
              <a:gd name="connsiteY1" fmla="*/ 0 h 4389120"/>
              <a:gd name="connsiteX2" fmla="*/ 3341717 w 3341717"/>
              <a:gd name="connsiteY2" fmla="*/ 4389120 h 4389120"/>
              <a:gd name="connsiteX3" fmla="*/ 302977 w 3341717"/>
              <a:gd name="connsiteY3" fmla="*/ 4389120 h 4389120"/>
              <a:gd name="connsiteX4" fmla="*/ 0 w 3341717"/>
              <a:gd name="connsiteY4" fmla="*/ 4086143 h 4389120"/>
              <a:gd name="connsiteX5" fmla="*/ 0 w 3341717"/>
              <a:gd name="connsiteY5" fmla="*/ 302977 h 4389120"/>
              <a:gd name="connsiteX6" fmla="*/ 302977 w 3341717"/>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7" h="4389120">
                <a:moveTo>
                  <a:pt x="302977" y="0"/>
                </a:moveTo>
                <a:lnTo>
                  <a:pt x="3341717" y="0"/>
                </a:lnTo>
                <a:lnTo>
                  <a:pt x="3341717"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0" name="Picture Placeholder 9">
            <a:extLst>
              <a:ext uri="{FF2B5EF4-FFF2-40B4-BE49-F238E27FC236}">
                <a16:creationId xmlns:a16="http://schemas.microsoft.com/office/drawing/2014/main" id="{2D3889C9-F3E8-413D-B403-7F04350194B9}"/>
              </a:ext>
            </a:extLst>
          </p:cNvPr>
          <p:cNvSpPr>
            <a:spLocks noGrp="1"/>
          </p:cNvSpPr>
          <p:nvPr>
            <p:ph type="pic" sz="quarter" idx="13" hasCustomPrompt="1"/>
          </p:nvPr>
        </p:nvSpPr>
        <p:spPr>
          <a:xfrm>
            <a:off x="5073669" y="2331720"/>
            <a:ext cx="1670641" cy="2194560"/>
          </a:xfrm>
          <a:custGeom>
            <a:avLst/>
            <a:gdLst>
              <a:gd name="connsiteX0" fmla="*/ 302977 w 3341717"/>
              <a:gd name="connsiteY0" fmla="*/ 0 h 4389120"/>
              <a:gd name="connsiteX1" fmla="*/ 3341717 w 3341717"/>
              <a:gd name="connsiteY1" fmla="*/ 0 h 4389120"/>
              <a:gd name="connsiteX2" fmla="*/ 3341717 w 3341717"/>
              <a:gd name="connsiteY2" fmla="*/ 4389120 h 4389120"/>
              <a:gd name="connsiteX3" fmla="*/ 302977 w 3341717"/>
              <a:gd name="connsiteY3" fmla="*/ 4389120 h 4389120"/>
              <a:gd name="connsiteX4" fmla="*/ 0 w 3341717"/>
              <a:gd name="connsiteY4" fmla="*/ 4086143 h 4389120"/>
              <a:gd name="connsiteX5" fmla="*/ 0 w 3341717"/>
              <a:gd name="connsiteY5" fmla="*/ 302977 h 4389120"/>
              <a:gd name="connsiteX6" fmla="*/ 302977 w 3341717"/>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7" h="4389120">
                <a:moveTo>
                  <a:pt x="302977" y="0"/>
                </a:moveTo>
                <a:lnTo>
                  <a:pt x="3341717" y="0"/>
                </a:lnTo>
                <a:lnTo>
                  <a:pt x="3341717"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D955661F-8F5D-4E70-858C-FACD0823B3A4}"/>
              </a:ext>
            </a:extLst>
          </p:cNvPr>
          <p:cNvSpPr>
            <a:spLocks noGrp="1"/>
          </p:cNvSpPr>
          <p:nvPr>
            <p:ph type="pic" sz="quarter" idx="14" hasCustomPrompt="1"/>
          </p:nvPr>
        </p:nvSpPr>
        <p:spPr>
          <a:xfrm>
            <a:off x="7525603" y="2331720"/>
            <a:ext cx="1670641" cy="2194560"/>
          </a:xfrm>
          <a:custGeom>
            <a:avLst/>
            <a:gdLst>
              <a:gd name="connsiteX0" fmla="*/ 302977 w 3341718"/>
              <a:gd name="connsiteY0" fmla="*/ 0 h 4389120"/>
              <a:gd name="connsiteX1" fmla="*/ 3341718 w 3341718"/>
              <a:gd name="connsiteY1" fmla="*/ 0 h 4389120"/>
              <a:gd name="connsiteX2" fmla="*/ 3341718 w 3341718"/>
              <a:gd name="connsiteY2" fmla="*/ 4389120 h 4389120"/>
              <a:gd name="connsiteX3" fmla="*/ 302977 w 3341718"/>
              <a:gd name="connsiteY3" fmla="*/ 4389120 h 4389120"/>
              <a:gd name="connsiteX4" fmla="*/ 0 w 3341718"/>
              <a:gd name="connsiteY4" fmla="*/ 4086143 h 4389120"/>
              <a:gd name="connsiteX5" fmla="*/ 0 w 3341718"/>
              <a:gd name="connsiteY5" fmla="*/ 302977 h 4389120"/>
              <a:gd name="connsiteX6" fmla="*/ 302977 w 3341718"/>
              <a:gd name="connsiteY6"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718" h="4389120">
                <a:moveTo>
                  <a:pt x="302977" y="0"/>
                </a:moveTo>
                <a:lnTo>
                  <a:pt x="3341718" y="0"/>
                </a:lnTo>
                <a:lnTo>
                  <a:pt x="3341718" y="4389120"/>
                </a:lnTo>
                <a:lnTo>
                  <a:pt x="302977" y="4389120"/>
                </a:lnTo>
                <a:cubicBezTo>
                  <a:pt x="135647" y="4389120"/>
                  <a:pt x="0" y="4253473"/>
                  <a:pt x="0" y="4086143"/>
                </a:cubicBezTo>
                <a:lnTo>
                  <a:pt x="0" y="302977"/>
                </a:lnTo>
                <a:cubicBezTo>
                  <a:pt x="0" y="135647"/>
                  <a:pt x="135647" y="0"/>
                  <a:pt x="30297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62390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AD86887-FFD9-4F8E-B4C2-811B80D0B8FE}"/>
              </a:ext>
            </a:extLst>
          </p:cNvPr>
          <p:cNvSpPr>
            <a:spLocks noGrp="1"/>
          </p:cNvSpPr>
          <p:nvPr>
            <p:ph type="pic" sz="quarter" idx="12" hasCustomPrompt="1"/>
          </p:nvPr>
        </p:nvSpPr>
        <p:spPr>
          <a:xfrm>
            <a:off x="4330929" y="2385869"/>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FE127335-40F7-46EA-A7ED-B8E630C7E576}"/>
              </a:ext>
            </a:extLst>
          </p:cNvPr>
          <p:cNvSpPr>
            <a:spLocks noGrp="1"/>
          </p:cNvSpPr>
          <p:nvPr>
            <p:ph type="pic" sz="quarter" idx="13" hasCustomPrompt="1"/>
          </p:nvPr>
        </p:nvSpPr>
        <p:spPr>
          <a:xfrm>
            <a:off x="6096000" y="2385869"/>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815019FB-11E6-443C-92A9-BA85658FC9E5}"/>
              </a:ext>
            </a:extLst>
          </p:cNvPr>
          <p:cNvSpPr>
            <a:spLocks noGrp="1"/>
          </p:cNvSpPr>
          <p:nvPr>
            <p:ph type="pic" sz="quarter" idx="14" hasCustomPrompt="1"/>
          </p:nvPr>
        </p:nvSpPr>
        <p:spPr>
          <a:xfrm>
            <a:off x="7861070" y="2385869"/>
            <a:ext cx="1765071" cy="2086263"/>
          </a:xfrm>
          <a:custGeom>
            <a:avLst/>
            <a:gdLst>
              <a:gd name="connsiteX0" fmla="*/ 0 w 3530601"/>
              <a:gd name="connsiteY0" fmla="*/ 0 h 4172525"/>
              <a:gd name="connsiteX1" fmla="*/ 3530601 w 3530601"/>
              <a:gd name="connsiteY1" fmla="*/ 0 h 4172525"/>
              <a:gd name="connsiteX2" fmla="*/ 3530601 w 3530601"/>
              <a:gd name="connsiteY2" fmla="*/ 4172525 h 4172525"/>
              <a:gd name="connsiteX3" fmla="*/ 0 w 3530601"/>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1" h="4172525">
                <a:moveTo>
                  <a:pt x="0" y="0"/>
                </a:moveTo>
                <a:lnTo>
                  <a:pt x="3530601" y="0"/>
                </a:lnTo>
                <a:lnTo>
                  <a:pt x="3530601"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3C2750E5-4774-4FE9-AF6A-283B3A8A0274}"/>
              </a:ext>
            </a:extLst>
          </p:cNvPr>
          <p:cNvSpPr>
            <a:spLocks noGrp="1"/>
          </p:cNvSpPr>
          <p:nvPr>
            <p:ph type="pic" sz="quarter" idx="15" hasCustomPrompt="1"/>
          </p:nvPr>
        </p:nvSpPr>
        <p:spPr>
          <a:xfrm>
            <a:off x="9626139" y="2385869"/>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6411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AD86887-FFD9-4F8E-B4C2-811B80D0B8FE}"/>
              </a:ext>
            </a:extLst>
          </p:cNvPr>
          <p:cNvSpPr>
            <a:spLocks noGrp="1"/>
          </p:cNvSpPr>
          <p:nvPr>
            <p:ph type="pic" sz="quarter" idx="12" hasCustomPrompt="1"/>
          </p:nvPr>
        </p:nvSpPr>
        <p:spPr>
          <a:xfrm>
            <a:off x="4330929" y="1751689"/>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FE127335-40F7-46EA-A7ED-B8E630C7E576}"/>
              </a:ext>
            </a:extLst>
          </p:cNvPr>
          <p:cNvSpPr>
            <a:spLocks noGrp="1"/>
          </p:cNvSpPr>
          <p:nvPr>
            <p:ph type="pic" sz="quarter" idx="13" hasCustomPrompt="1"/>
          </p:nvPr>
        </p:nvSpPr>
        <p:spPr>
          <a:xfrm>
            <a:off x="6096000" y="2385869"/>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815019FB-11E6-443C-92A9-BA85658FC9E5}"/>
              </a:ext>
            </a:extLst>
          </p:cNvPr>
          <p:cNvSpPr>
            <a:spLocks noGrp="1"/>
          </p:cNvSpPr>
          <p:nvPr>
            <p:ph type="pic" sz="quarter" idx="14" hasCustomPrompt="1"/>
          </p:nvPr>
        </p:nvSpPr>
        <p:spPr>
          <a:xfrm>
            <a:off x="7861070" y="2076153"/>
            <a:ext cx="1765071" cy="2086263"/>
          </a:xfrm>
          <a:custGeom>
            <a:avLst/>
            <a:gdLst>
              <a:gd name="connsiteX0" fmla="*/ 0 w 3530601"/>
              <a:gd name="connsiteY0" fmla="*/ 0 h 4172525"/>
              <a:gd name="connsiteX1" fmla="*/ 3530601 w 3530601"/>
              <a:gd name="connsiteY1" fmla="*/ 0 h 4172525"/>
              <a:gd name="connsiteX2" fmla="*/ 3530601 w 3530601"/>
              <a:gd name="connsiteY2" fmla="*/ 4172525 h 4172525"/>
              <a:gd name="connsiteX3" fmla="*/ 0 w 3530601"/>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1" h="4172525">
                <a:moveTo>
                  <a:pt x="0" y="0"/>
                </a:moveTo>
                <a:lnTo>
                  <a:pt x="3530601" y="0"/>
                </a:lnTo>
                <a:lnTo>
                  <a:pt x="3530601"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3C2750E5-4774-4FE9-AF6A-283B3A8A0274}"/>
              </a:ext>
            </a:extLst>
          </p:cNvPr>
          <p:cNvSpPr>
            <a:spLocks noGrp="1"/>
          </p:cNvSpPr>
          <p:nvPr>
            <p:ph type="pic" sz="quarter" idx="15" hasCustomPrompt="1"/>
          </p:nvPr>
        </p:nvSpPr>
        <p:spPr>
          <a:xfrm>
            <a:off x="9626139" y="2636591"/>
            <a:ext cx="1765070" cy="2086263"/>
          </a:xfrm>
          <a:custGeom>
            <a:avLst/>
            <a:gdLst>
              <a:gd name="connsiteX0" fmla="*/ 0 w 3530600"/>
              <a:gd name="connsiteY0" fmla="*/ 0 h 4172525"/>
              <a:gd name="connsiteX1" fmla="*/ 3530600 w 3530600"/>
              <a:gd name="connsiteY1" fmla="*/ 0 h 4172525"/>
              <a:gd name="connsiteX2" fmla="*/ 3530600 w 3530600"/>
              <a:gd name="connsiteY2" fmla="*/ 4172525 h 4172525"/>
              <a:gd name="connsiteX3" fmla="*/ 0 w 3530600"/>
              <a:gd name="connsiteY3" fmla="*/ 4172525 h 4172525"/>
            </a:gdLst>
            <a:ahLst/>
            <a:cxnLst>
              <a:cxn ang="0">
                <a:pos x="connsiteX0" y="connsiteY0"/>
              </a:cxn>
              <a:cxn ang="0">
                <a:pos x="connsiteX1" y="connsiteY1"/>
              </a:cxn>
              <a:cxn ang="0">
                <a:pos x="connsiteX2" y="connsiteY2"/>
              </a:cxn>
              <a:cxn ang="0">
                <a:pos x="connsiteX3" y="connsiteY3"/>
              </a:cxn>
            </a:cxnLst>
            <a:rect l="l" t="t" r="r" b="b"/>
            <a:pathLst>
              <a:path w="3530600" h="4172525">
                <a:moveTo>
                  <a:pt x="0" y="0"/>
                </a:moveTo>
                <a:lnTo>
                  <a:pt x="3530600" y="0"/>
                </a:lnTo>
                <a:lnTo>
                  <a:pt x="3530600" y="4172525"/>
                </a:lnTo>
                <a:lnTo>
                  <a:pt x="0" y="41725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795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089A10-26E5-4CF4-8594-62BEF201A291}"/>
              </a:ext>
            </a:extLst>
          </p:cNvPr>
          <p:cNvSpPr>
            <a:spLocks noGrp="1"/>
          </p:cNvSpPr>
          <p:nvPr>
            <p:ph type="pic" sz="quarter" idx="12" hasCustomPrompt="1"/>
          </p:nvPr>
        </p:nvSpPr>
        <p:spPr>
          <a:xfrm>
            <a:off x="8057102" y="1316627"/>
            <a:ext cx="2408107"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534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CDA93-D020-40FC-BE30-0C7BD7308BA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46A0F8-3927-4B5A-80C9-3C8CBDC21A0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A0CFC1-D776-411C-A2EF-43C8664BAE35}"/>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5" name="Tijdelijke aanduiding voor voettekst 4">
            <a:extLst>
              <a:ext uri="{FF2B5EF4-FFF2-40B4-BE49-F238E27FC236}">
                <a16:creationId xmlns:a16="http://schemas.microsoft.com/office/drawing/2014/main" id="{373EC279-509F-4EB2-907D-CE2746AF83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521D0D-74A6-494F-A39C-2DA90B448571}"/>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3700947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089A10-26E5-4CF4-8594-62BEF201A291}"/>
              </a:ext>
            </a:extLst>
          </p:cNvPr>
          <p:cNvSpPr>
            <a:spLocks noGrp="1"/>
          </p:cNvSpPr>
          <p:nvPr>
            <p:ph type="pic" sz="quarter" idx="12" hasCustomPrompt="1"/>
          </p:nvPr>
        </p:nvSpPr>
        <p:spPr>
          <a:xfrm>
            <a:off x="0" y="1316627"/>
            <a:ext cx="2408107" cy="4224747"/>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0E4017A0-2725-4A85-83DA-570ED7E605F1}"/>
              </a:ext>
            </a:extLst>
          </p:cNvPr>
          <p:cNvSpPr>
            <a:spLocks noGrp="1"/>
          </p:cNvSpPr>
          <p:nvPr>
            <p:ph type="pic" sz="quarter" idx="13" hasCustomPrompt="1"/>
          </p:nvPr>
        </p:nvSpPr>
        <p:spPr>
          <a:xfrm>
            <a:off x="5072785" y="3281385"/>
            <a:ext cx="1784322" cy="1871750"/>
          </a:xfrm>
          <a:custGeom>
            <a:avLst/>
            <a:gdLst>
              <a:gd name="connsiteX0" fmla="*/ 0 w 3569109"/>
              <a:gd name="connsiteY0" fmla="*/ 0 h 3743499"/>
              <a:gd name="connsiteX1" fmla="*/ 3569109 w 3569109"/>
              <a:gd name="connsiteY1" fmla="*/ 0 h 3743499"/>
              <a:gd name="connsiteX2" fmla="*/ 3569109 w 3569109"/>
              <a:gd name="connsiteY2" fmla="*/ 3743499 h 3743499"/>
              <a:gd name="connsiteX3" fmla="*/ 0 w 3569109"/>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09" h="3743499">
                <a:moveTo>
                  <a:pt x="0" y="0"/>
                </a:moveTo>
                <a:lnTo>
                  <a:pt x="3569109" y="0"/>
                </a:lnTo>
                <a:lnTo>
                  <a:pt x="3569109"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44AEE783-F60E-464A-A4D7-E5643D842C86}"/>
              </a:ext>
            </a:extLst>
          </p:cNvPr>
          <p:cNvSpPr>
            <a:spLocks noGrp="1"/>
          </p:cNvSpPr>
          <p:nvPr>
            <p:ph type="pic" sz="quarter" idx="14" hasCustomPrompt="1"/>
          </p:nvPr>
        </p:nvSpPr>
        <p:spPr>
          <a:xfrm>
            <a:off x="6857106" y="3281385"/>
            <a:ext cx="1784322" cy="1871750"/>
          </a:xfrm>
          <a:custGeom>
            <a:avLst/>
            <a:gdLst>
              <a:gd name="connsiteX0" fmla="*/ 0 w 3569108"/>
              <a:gd name="connsiteY0" fmla="*/ 0 h 3743499"/>
              <a:gd name="connsiteX1" fmla="*/ 3569108 w 3569108"/>
              <a:gd name="connsiteY1" fmla="*/ 0 h 3743499"/>
              <a:gd name="connsiteX2" fmla="*/ 3569108 w 3569108"/>
              <a:gd name="connsiteY2" fmla="*/ 3743499 h 3743499"/>
              <a:gd name="connsiteX3" fmla="*/ 0 w 3569108"/>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08" h="3743499">
                <a:moveTo>
                  <a:pt x="0" y="0"/>
                </a:moveTo>
                <a:lnTo>
                  <a:pt x="3569108" y="0"/>
                </a:lnTo>
                <a:lnTo>
                  <a:pt x="3569108"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D44177CD-F2DF-46DE-BF5D-FDF4F2EFAFB7}"/>
              </a:ext>
            </a:extLst>
          </p:cNvPr>
          <p:cNvSpPr>
            <a:spLocks noGrp="1"/>
          </p:cNvSpPr>
          <p:nvPr>
            <p:ph type="pic" sz="quarter" idx="15" hasCustomPrompt="1"/>
          </p:nvPr>
        </p:nvSpPr>
        <p:spPr>
          <a:xfrm>
            <a:off x="8641428" y="3281385"/>
            <a:ext cx="1784323" cy="1871750"/>
          </a:xfrm>
          <a:custGeom>
            <a:avLst/>
            <a:gdLst>
              <a:gd name="connsiteX0" fmla="*/ 0 w 3569110"/>
              <a:gd name="connsiteY0" fmla="*/ 0 h 3743499"/>
              <a:gd name="connsiteX1" fmla="*/ 3569110 w 3569110"/>
              <a:gd name="connsiteY1" fmla="*/ 0 h 3743499"/>
              <a:gd name="connsiteX2" fmla="*/ 3569110 w 3569110"/>
              <a:gd name="connsiteY2" fmla="*/ 3743499 h 3743499"/>
              <a:gd name="connsiteX3" fmla="*/ 0 w 3569110"/>
              <a:gd name="connsiteY3" fmla="*/ 3743499 h 3743499"/>
            </a:gdLst>
            <a:ahLst/>
            <a:cxnLst>
              <a:cxn ang="0">
                <a:pos x="connsiteX0" y="connsiteY0"/>
              </a:cxn>
              <a:cxn ang="0">
                <a:pos x="connsiteX1" y="connsiteY1"/>
              </a:cxn>
              <a:cxn ang="0">
                <a:pos x="connsiteX2" y="connsiteY2"/>
              </a:cxn>
              <a:cxn ang="0">
                <a:pos x="connsiteX3" y="connsiteY3"/>
              </a:cxn>
            </a:cxnLst>
            <a:rect l="l" t="t" r="r" b="b"/>
            <a:pathLst>
              <a:path w="3569110" h="3743499">
                <a:moveTo>
                  <a:pt x="0" y="0"/>
                </a:moveTo>
                <a:lnTo>
                  <a:pt x="3569110" y="0"/>
                </a:lnTo>
                <a:lnTo>
                  <a:pt x="3569110" y="3743499"/>
                </a:lnTo>
                <a:lnTo>
                  <a:pt x="0" y="3743499"/>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7659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1D5EBA8-9F5A-4358-8131-E98737E09DE1}"/>
              </a:ext>
            </a:extLst>
          </p:cNvPr>
          <p:cNvSpPr>
            <a:spLocks noGrp="1"/>
          </p:cNvSpPr>
          <p:nvPr>
            <p:ph type="pic" sz="quarter" idx="12" hasCustomPrompt="1"/>
          </p:nvPr>
        </p:nvSpPr>
        <p:spPr>
          <a:xfrm>
            <a:off x="2541500" y="1975786"/>
            <a:ext cx="1722213" cy="2906429"/>
          </a:xfrm>
          <a:custGeom>
            <a:avLst/>
            <a:gdLst>
              <a:gd name="connsiteX0" fmla="*/ 1762034 w 3444875"/>
              <a:gd name="connsiteY0" fmla="*/ 0 h 5812857"/>
              <a:gd name="connsiteX1" fmla="*/ 2546040 w 3444875"/>
              <a:gd name="connsiteY1" fmla="*/ 191896 h 5812857"/>
              <a:gd name="connsiteX2" fmla="*/ 3349844 w 3444875"/>
              <a:gd name="connsiteY2" fmla="*/ 891518 h 5812857"/>
              <a:gd name="connsiteX3" fmla="*/ 2577717 w 3444875"/>
              <a:gd name="connsiteY3" fmla="*/ 1579146 h 5812857"/>
              <a:gd name="connsiteX4" fmla="*/ 1746195 w 3444875"/>
              <a:gd name="connsiteY4" fmla="*/ 1007455 h 5812857"/>
              <a:gd name="connsiteX5" fmla="*/ 1409627 w 3444875"/>
              <a:gd name="connsiteY5" fmla="*/ 1119395 h 5812857"/>
              <a:gd name="connsiteX6" fmla="*/ 1278960 w 3444875"/>
              <a:gd name="connsiteY6" fmla="*/ 1367261 h 5812857"/>
              <a:gd name="connsiteX7" fmla="*/ 1373991 w 3444875"/>
              <a:gd name="connsiteY7" fmla="*/ 1631118 h 5812857"/>
              <a:gd name="connsiteX8" fmla="*/ 2138198 w 3444875"/>
              <a:gd name="connsiteY8" fmla="*/ 2342733 h 5812857"/>
              <a:gd name="connsiteX9" fmla="*/ 2862810 w 3444875"/>
              <a:gd name="connsiteY9" fmla="*/ 2978390 h 5812857"/>
              <a:gd name="connsiteX10" fmla="*/ 3314207 w 3444875"/>
              <a:gd name="connsiteY10" fmla="*/ 3598055 h 5812857"/>
              <a:gd name="connsiteX11" fmla="*/ 3444875 w 3444875"/>
              <a:gd name="connsiteY11" fmla="*/ 4245705 h 5812857"/>
              <a:gd name="connsiteX12" fmla="*/ 2981599 w 3444875"/>
              <a:gd name="connsiteY12" fmla="*/ 5369097 h 5812857"/>
              <a:gd name="connsiteX13" fmla="*/ 1762034 w 3444875"/>
              <a:gd name="connsiteY13" fmla="*/ 5812857 h 5812857"/>
              <a:gd name="connsiteX14" fmla="*/ 744410 w 3444875"/>
              <a:gd name="connsiteY14" fmla="*/ 5525012 h 5812857"/>
              <a:gd name="connsiteX15" fmla="*/ 0 w 3444875"/>
              <a:gd name="connsiteY15" fmla="*/ 4613506 h 5812857"/>
              <a:gd name="connsiteX16" fmla="*/ 875078 w 3444875"/>
              <a:gd name="connsiteY16" fmla="*/ 4077795 h 5812857"/>
              <a:gd name="connsiteX17" fmla="*/ 1785792 w 3444875"/>
              <a:gd name="connsiteY17" fmla="*/ 4813398 h 5812857"/>
              <a:gd name="connsiteX18" fmla="*/ 2237189 w 3444875"/>
              <a:gd name="connsiteY18" fmla="*/ 4653484 h 5812857"/>
              <a:gd name="connsiteX19" fmla="*/ 2419332 w 3444875"/>
              <a:gd name="connsiteY19" fmla="*/ 4289681 h 5812857"/>
              <a:gd name="connsiteX20" fmla="*/ 2284705 w 3444875"/>
              <a:gd name="connsiteY20" fmla="*/ 3913884 h 5812857"/>
              <a:gd name="connsiteX21" fmla="*/ 1674922 w 3444875"/>
              <a:gd name="connsiteY21" fmla="*/ 3338195 h 5812857"/>
              <a:gd name="connsiteX22" fmla="*/ 518711 w 3444875"/>
              <a:gd name="connsiteY22" fmla="*/ 2198811 h 5812857"/>
              <a:gd name="connsiteX23" fmla="*/ 257375 w 3444875"/>
              <a:gd name="connsiteY23" fmla="*/ 1399244 h 5812857"/>
              <a:gd name="connsiteX24" fmla="*/ 688975 w 3444875"/>
              <a:gd name="connsiteY24" fmla="*/ 411777 h 5812857"/>
              <a:gd name="connsiteX25" fmla="*/ 1762034 w 3444875"/>
              <a:gd name="connsiteY25" fmla="*/ 0 h 58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44875" h="5812857">
                <a:moveTo>
                  <a:pt x="1762034" y="0"/>
                </a:moveTo>
                <a:cubicBezTo>
                  <a:pt x="2035248" y="0"/>
                  <a:pt x="2296583" y="63965"/>
                  <a:pt x="2546040" y="191896"/>
                </a:cubicBezTo>
                <a:cubicBezTo>
                  <a:pt x="2791537" y="319827"/>
                  <a:pt x="3060791" y="551701"/>
                  <a:pt x="3349844" y="891518"/>
                </a:cubicBezTo>
                <a:cubicBezTo>
                  <a:pt x="2577717" y="1579146"/>
                  <a:pt x="2577717" y="1579146"/>
                  <a:pt x="2577717" y="1579146"/>
                </a:cubicBezTo>
                <a:cubicBezTo>
                  <a:pt x="2304503" y="1199352"/>
                  <a:pt x="2027329" y="1007455"/>
                  <a:pt x="1746195" y="1007455"/>
                </a:cubicBezTo>
                <a:cubicBezTo>
                  <a:pt x="1611568" y="1007455"/>
                  <a:pt x="1496739" y="1043436"/>
                  <a:pt x="1409627" y="1119395"/>
                </a:cubicBezTo>
                <a:cubicBezTo>
                  <a:pt x="1322515" y="1191356"/>
                  <a:pt x="1278960" y="1275311"/>
                  <a:pt x="1278960" y="1367261"/>
                </a:cubicBezTo>
                <a:cubicBezTo>
                  <a:pt x="1278960" y="1463209"/>
                  <a:pt x="1310637" y="1551161"/>
                  <a:pt x="1373991" y="1631118"/>
                </a:cubicBezTo>
                <a:cubicBezTo>
                  <a:pt x="1457143" y="1743058"/>
                  <a:pt x="1714518" y="1978930"/>
                  <a:pt x="2138198" y="2342733"/>
                </a:cubicBezTo>
                <a:cubicBezTo>
                  <a:pt x="2538121" y="2678552"/>
                  <a:pt x="2779658" y="2890437"/>
                  <a:pt x="2862810" y="2978390"/>
                </a:cubicBezTo>
                <a:cubicBezTo>
                  <a:pt x="3076630" y="3194273"/>
                  <a:pt x="3227096" y="3402161"/>
                  <a:pt x="3314207" y="3598055"/>
                </a:cubicBezTo>
                <a:cubicBezTo>
                  <a:pt x="3401319" y="3793949"/>
                  <a:pt x="3444875" y="4009832"/>
                  <a:pt x="3444875" y="4245705"/>
                </a:cubicBezTo>
                <a:cubicBezTo>
                  <a:pt x="3444875" y="4697460"/>
                  <a:pt x="3290450" y="5073257"/>
                  <a:pt x="2981599" y="5369097"/>
                </a:cubicBezTo>
                <a:cubicBezTo>
                  <a:pt x="2668788" y="5664937"/>
                  <a:pt x="2264906" y="5812857"/>
                  <a:pt x="1762034" y="5812857"/>
                </a:cubicBezTo>
                <a:cubicBezTo>
                  <a:pt x="1373991" y="5812857"/>
                  <a:pt x="1033463" y="5716909"/>
                  <a:pt x="744410" y="5525012"/>
                </a:cubicBezTo>
                <a:cubicBezTo>
                  <a:pt x="451397" y="5329118"/>
                  <a:pt x="205900" y="5025283"/>
                  <a:pt x="0" y="4613506"/>
                </a:cubicBezTo>
                <a:cubicBezTo>
                  <a:pt x="875078" y="4077795"/>
                  <a:pt x="875078" y="4077795"/>
                  <a:pt x="875078" y="4077795"/>
                </a:cubicBezTo>
                <a:cubicBezTo>
                  <a:pt x="1140373" y="4569530"/>
                  <a:pt x="1441304" y="4813398"/>
                  <a:pt x="1785792" y="4813398"/>
                </a:cubicBezTo>
                <a:cubicBezTo>
                  <a:pt x="1963975" y="4813398"/>
                  <a:pt x="2114441" y="4761426"/>
                  <a:pt x="2237189" y="4653484"/>
                </a:cubicBezTo>
                <a:cubicBezTo>
                  <a:pt x="2359937" y="4549540"/>
                  <a:pt x="2419332" y="4425607"/>
                  <a:pt x="2419332" y="4289681"/>
                </a:cubicBezTo>
                <a:cubicBezTo>
                  <a:pt x="2419332" y="4165748"/>
                  <a:pt x="2375776" y="4037817"/>
                  <a:pt x="2284705" y="3913884"/>
                </a:cubicBezTo>
                <a:cubicBezTo>
                  <a:pt x="2189674" y="3785953"/>
                  <a:pt x="1987733" y="3594057"/>
                  <a:pt x="1674922" y="3338195"/>
                </a:cubicBezTo>
                <a:cubicBezTo>
                  <a:pt x="1077019" y="2846461"/>
                  <a:pt x="692935" y="2466666"/>
                  <a:pt x="518711" y="2198811"/>
                </a:cubicBezTo>
                <a:cubicBezTo>
                  <a:pt x="344487" y="1930956"/>
                  <a:pt x="257375" y="1667099"/>
                  <a:pt x="257375" y="1399244"/>
                </a:cubicBezTo>
                <a:cubicBezTo>
                  <a:pt x="257375" y="1015451"/>
                  <a:pt x="399922" y="687628"/>
                  <a:pt x="688975" y="411777"/>
                </a:cubicBezTo>
                <a:cubicBezTo>
                  <a:pt x="981988" y="135926"/>
                  <a:pt x="1338354" y="0"/>
                  <a:pt x="1762034"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18931173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2C2FE2-63F9-4AFB-9790-0417C1CD7E0D}"/>
              </a:ext>
            </a:extLst>
          </p:cNvPr>
          <p:cNvSpPr>
            <a:spLocks noGrp="1"/>
          </p:cNvSpPr>
          <p:nvPr>
            <p:ph type="pic" sz="quarter" idx="10" hasCustomPrompt="1"/>
          </p:nvPr>
        </p:nvSpPr>
        <p:spPr>
          <a:xfrm>
            <a:off x="2100232" y="2310607"/>
            <a:ext cx="2604748" cy="2235200"/>
          </a:xfrm>
          <a:custGeom>
            <a:avLst/>
            <a:gdLst>
              <a:gd name="connsiteX0" fmla="*/ 0 w 5210175"/>
              <a:gd name="connsiteY0" fmla="*/ 0 h 4470400"/>
              <a:gd name="connsiteX1" fmla="*/ 825500 w 5210175"/>
              <a:gd name="connsiteY1" fmla="*/ 0 h 4470400"/>
              <a:gd name="connsiteX2" fmla="*/ 1463675 w 5210175"/>
              <a:gd name="connsiteY2" fmla="*/ 2855913 h 4470400"/>
              <a:gd name="connsiteX3" fmla="*/ 2251075 w 5210175"/>
              <a:gd name="connsiteY3" fmla="*/ 0 h 4470400"/>
              <a:gd name="connsiteX4" fmla="*/ 2949575 w 5210175"/>
              <a:gd name="connsiteY4" fmla="*/ 0 h 4470400"/>
              <a:gd name="connsiteX5" fmla="*/ 3749675 w 5210175"/>
              <a:gd name="connsiteY5" fmla="*/ 2855913 h 4470400"/>
              <a:gd name="connsiteX6" fmla="*/ 4381500 w 5210175"/>
              <a:gd name="connsiteY6" fmla="*/ 0 h 4470400"/>
              <a:gd name="connsiteX7" fmla="*/ 5210175 w 5210175"/>
              <a:gd name="connsiteY7" fmla="*/ 0 h 4470400"/>
              <a:gd name="connsiteX8" fmla="*/ 4214813 w 5210175"/>
              <a:gd name="connsiteY8" fmla="*/ 4470400 h 4470400"/>
              <a:gd name="connsiteX9" fmla="*/ 3408362 w 5210175"/>
              <a:gd name="connsiteY9" fmla="*/ 4470400 h 4470400"/>
              <a:gd name="connsiteX10" fmla="*/ 2595562 w 5210175"/>
              <a:gd name="connsiteY10" fmla="*/ 1579563 h 4470400"/>
              <a:gd name="connsiteX11" fmla="*/ 1795462 w 5210175"/>
              <a:gd name="connsiteY11" fmla="*/ 4470400 h 4470400"/>
              <a:gd name="connsiteX12" fmla="*/ 998537 w 5210175"/>
              <a:gd name="connsiteY12" fmla="*/ 4470400 h 44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0175" h="4470400">
                <a:moveTo>
                  <a:pt x="0" y="0"/>
                </a:moveTo>
                <a:lnTo>
                  <a:pt x="825500" y="0"/>
                </a:lnTo>
                <a:lnTo>
                  <a:pt x="1463675" y="2855913"/>
                </a:lnTo>
                <a:lnTo>
                  <a:pt x="2251075" y="0"/>
                </a:lnTo>
                <a:lnTo>
                  <a:pt x="2949575" y="0"/>
                </a:lnTo>
                <a:lnTo>
                  <a:pt x="3749675" y="2855913"/>
                </a:lnTo>
                <a:lnTo>
                  <a:pt x="4381500" y="0"/>
                </a:lnTo>
                <a:lnTo>
                  <a:pt x="5210175" y="0"/>
                </a:lnTo>
                <a:lnTo>
                  <a:pt x="4214813" y="4470400"/>
                </a:lnTo>
                <a:lnTo>
                  <a:pt x="3408362" y="4470400"/>
                </a:lnTo>
                <a:lnTo>
                  <a:pt x="2595562" y="1579563"/>
                </a:lnTo>
                <a:lnTo>
                  <a:pt x="1795462" y="4470400"/>
                </a:lnTo>
                <a:lnTo>
                  <a:pt x="998537" y="44704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4792085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5C0564A-8918-471E-9635-AA9B6488C282}"/>
              </a:ext>
            </a:extLst>
          </p:cNvPr>
          <p:cNvSpPr>
            <a:spLocks noGrp="1"/>
          </p:cNvSpPr>
          <p:nvPr>
            <p:ph type="pic" sz="quarter" idx="12" hasCustomPrompt="1"/>
          </p:nvPr>
        </p:nvSpPr>
        <p:spPr>
          <a:xfrm>
            <a:off x="2255389" y="2254250"/>
            <a:ext cx="2294845" cy="2350008"/>
          </a:xfrm>
          <a:custGeom>
            <a:avLst/>
            <a:gdLst>
              <a:gd name="connsiteX0" fmla="*/ 2293592 w 4590288"/>
              <a:gd name="connsiteY0" fmla="*/ 833470 h 4700016"/>
              <a:gd name="connsiteX1" fmla="*/ 1261695 w 4590288"/>
              <a:gd name="connsiteY1" fmla="*/ 1263278 h 4700016"/>
              <a:gd name="connsiteX2" fmla="*/ 846020 w 4590288"/>
              <a:gd name="connsiteY2" fmla="*/ 2363293 h 4700016"/>
              <a:gd name="connsiteX3" fmla="*/ 1371084 w 4590288"/>
              <a:gd name="connsiteY3" fmla="*/ 3539799 h 4700016"/>
              <a:gd name="connsiteX4" fmla="*/ 2308177 w 4590288"/>
              <a:gd name="connsiteY4" fmla="*/ 3874903 h 4700016"/>
              <a:gd name="connsiteX5" fmla="*/ 3329134 w 4590288"/>
              <a:gd name="connsiteY5" fmla="*/ 3437811 h 4700016"/>
              <a:gd name="connsiteX6" fmla="*/ 3748456 w 4590288"/>
              <a:gd name="connsiteY6" fmla="*/ 2356008 h 4700016"/>
              <a:gd name="connsiteX7" fmla="*/ 3325488 w 4590288"/>
              <a:gd name="connsiteY7" fmla="*/ 1277847 h 4700016"/>
              <a:gd name="connsiteX8" fmla="*/ 2293592 w 4590288"/>
              <a:gd name="connsiteY8" fmla="*/ 833470 h 4700016"/>
              <a:gd name="connsiteX9" fmla="*/ 2304259 w 4590288"/>
              <a:gd name="connsiteY9" fmla="*/ 0 h 4700016"/>
              <a:gd name="connsiteX10" fmla="*/ 3915782 w 4590288"/>
              <a:gd name="connsiteY10" fmla="*/ 688074 h 4700016"/>
              <a:gd name="connsiteX11" fmla="*/ 4590288 w 4590288"/>
              <a:gd name="connsiteY11" fmla="*/ 2362750 h 4700016"/>
              <a:gd name="connsiteX12" fmla="*/ 3923074 w 4590288"/>
              <a:gd name="connsiteY12" fmla="*/ 4019224 h 4700016"/>
              <a:gd name="connsiteX13" fmla="*/ 2307905 w 4590288"/>
              <a:gd name="connsiteY13" fmla="*/ 4700016 h 4700016"/>
              <a:gd name="connsiteX14" fmla="*/ 656276 w 4590288"/>
              <a:gd name="connsiteY14" fmla="*/ 4004661 h 4700016"/>
              <a:gd name="connsiteX15" fmla="*/ 0 w 4590288"/>
              <a:gd name="connsiteY15" fmla="*/ 2348188 h 4700016"/>
              <a:gd name="connsiteX16" fmla="*/ 306262 w 4590288"/>
              <a:gd name="connsiteY16" fmla="*/ 1164993 h 4700016"/>
              <a:gd name="connsiteX17" fmla="*/ 1148483 w 4590288"/>
              <a:gd name="connsiteY17" fmla="*/ 313092 h 4700016"/>
              <a:gd name="connsiteX18" fmla="*/ 2304259 w 4590288"/>
              <a:gd name="connsiteY18"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288" h="4700016">
                <a:moveTo>
                  <a:pt x="2293592" y="833470"/>
                </a:moveTo>
                <a:cubicBezTo>
                  <a:pt x="1885209" y="833470"/>
                  <a:pt x="1538813" y="975525"/>
                  <a:pt x="1261695" y="1263278"/>
                </a:cubicBezTo>
                <a:cubicBezTo>
                  <a:pt x="984579" y="1554672"/>
                  <a:pt x="846020" y="1918916"/>
                  <a:pt x="846020" y="2363293"/>
                </a:cubicBezTo>
                <a:cubicBezTo>
                  <a:pt x="846020" y="2858664"/>
                  <a:pt x="1021041" y="3248404"/>
                  <a:pt x="1371084" y="3539799"/>
                </a:cubicBezTo>
                <a:cubicBezTo>
                  <a:pt x="1644555" y="3761988"/>
                  <a:pt x="1958134" y="3874903"/>
                  <a:pt x="2308177" y="3874903"/>
                </a:cubicBezTo>
                <a:cubicBezTo>
                  <a:pt x="2709267" y="3874903"/>
                  <a:pt x="3048371" y="3729206"/>
                  <a:pt x="3329134" y="3437811"/>
                </a:cubicBezTo>
                <a:cubicBezTo>
                  <a:pt x="3606251" y="3146416"/>
                  <a:pt x="3748456" y="2785815"/>
                  <a:pt x="3748456" y="2356008"/>
                </a:cubicBezTo>
                <a:cubicBezTo>
                  <a:pt x="3748456" y="1933485"/>
                  <a:pt x="3606251" y="1569242"/>
                  <a:pt x="3325488" y="1277847"/>
                </a:cubicBezTo>
                <a:cubicBezTo>
                  <a:pt x="3044725" y="979168"/>
                  <a:pt x="2698328" y="833470"/>
                  <a:pt x="2293592" y="833470"/>
                </a:cubicBezTo>
                <a:close/>
                <a:moveTo>
                  <a:pt x="2304259" y="0"/>
                </a:moveTo>
                <a:cubicBezTo>
                  <a:pt x="2927721" y="0"/>
                  <a:pt x="3467326" y="229358"/>
                  <a:pt x="3915782" y="688074"/>
                </a:cubicBezTo>
                <a:cubicBezTo>
                  <a:pt x="4367883" y="1143149"/>
                  <a:pt x="4590288" y="1703801"/>
                  <a:pt x="4590288" y="2362750"/>
                </a:cubicBezTo>
                <a:cubicBezTo>
                  <a:pt x="4590288" y="3014418"/>
                  <a:pt x="4367883" y="3567789"/>
                  <a:pt x="3923074" y="4019224"/>
                </a:cubicBezTo>
                <a:cubicBezTo>
                  <a:pt x="3478264" y="4474298"/>
                  <a:pt x="2942305" y="4700016"/>
                  <a:pt x="2307905" y="4700016"/>
                </a:cubicBezTo>
                <a:cubicBezTo>
                  <a:pt x="1644337" y="4700016"/>
                  <a:pt x="1097440" y="4467018"/>
                  <a:pt x="656276" y="4004661"/>
                </a:cubicBezTo>
                <a:cubicBezTo>
                  <a:pt x="218759" y="3538664"/>
                  <a:pt x="0" y="2985293"/>
                  <a:pt x="0" y="2348188"/>
                </a:cubicBezTo>
                <a:cubicBezTo>
                  <a:pt x="0" y="1918597"/>
                  <a:pt x="102087" y="1525412"/>
                  <a:pt x="306262" y="1164993"/>
                </a:cubicBezTo>
                <a:cubicBezTo>
                  <a:pt x="510437" y="808214"/>
                  <a:pt x="791177" y="524247"/>
                  <a:pt x="1148483" y="313092"/>
                </a:cubicBezTo>
                <a:cubicBezTo>
                  <a:pt x="1505789" y="101937"/>
                  <a:pt x="1892263" y="0"/>
                  <a:pt x="230425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62846951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0E16450-2703-4F5F-8BCD-C37820792834}"/>
              </a:ext>
            </a:extLst>
          </p:cNvPr>
          <p:cNvSpPr>
            <a:spLocks noGrp="1"/>
          </p:cNvSpPr>
          <p:nvPr>
            <p:ph type="pic" sz="quarter" idx="12" hasCustomPrompt="1"/>
          </p:nvPr>
        </p:nvSpPr>
        <p:spPr>
          <a:xfrm>
            <a:off x="2792894" y="2310606"/>
            <a:ext cx="1219835" cy="2235200"/>
          </a:xfrm>
          <a:custGeom>
            <a:avLst/>
            <a:gdLst>
              <a:gd name="connsiteX0" fmla="*/ 0 w 2439988"/>
              <a:gd name="connsiteY0" fmla="*/ 0 h 4470400"/>
              <a:gd name="connsiteX1" fmla="*/ 2439988 w 2439988"/>
              <a:gd name="connsiteY1" fmla="*/ 0 h 4470400"/>
              <a:gd name="connsiteX2" fmla="*/ 2439988 w 2439988"/>
              <a:gd name="connsiteY2" fmla="*/ 836613 h 4470400"/>
              <a:gd name="connsiteX3" fmla="*/ 1636713 w 2439988"/>
              <a:gd name="connsiteY3" fmla="*/ 836613 h 4470400"/>
              <a:gd name="connsiteX4" fmla="*/ 1636713 w 2439988"/>
              <a:gd name="connsiteY4" fmla="*/ 4470400 h 4470400"/>
              <a:gd name="connsiteX5" fmla="*/ 784225 w 2439988"/>
              <a:gd name="connsiteY5" fmla="*/ 4470400 h 4470400"/>
              <a:gd name="connsiteX6" fmla="*/ 784225 w 2439988"/>
              <a:gd name="connsiteY6" fmla="*/ 836613 h 4470400"/>
              <a:gd name="connsiteX7" fmla="*/ 0 w 2439988"/>
              <a:gd name="connsiteY7" fmla="*/ 836613 h 44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9988" h="4470400">
                <a:moveTo>
                  <a:pt x="0" y="0"/>
                </a:moveTo>
                <a:lnTo>
                  <a:pt x="2439988" y="0"/>
                </a:lnTo>
                <a:lnTo>
                  <a:pt x="2439988" y="836613"/>
                </a:lnTo>
                <a:lnTo>
                  <a:pt x="1636713" y="836613"/>
                </a:lnTo>
                <a:lnTo>
                  <a:pt x="1636713" y="4470400"/>
                </a:lnTo>
                <a:lnTo>
                  <a:pt x="784225" y="4470400"/>
                </a:lnTo>
                <a:lnTo>
                  <a:pt x="784225" y="836613"/>
                </a:lnTo>
                <a:lnTo>
                  <a:pt x="0" y="83661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3615882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53F5534-1B5E-4173-99BA-35FA12D829DA}"/>
              </a:ext>
            </a:extLst>
          </p:cNvPr>
          <p:cNvSpPr>
            <a:spLocks noGrp="1"/>
          </p:cNvSpPr>
          <p:nvPr>
            <p:ph type="pic" sz="quarter" idx="12" hasCustomPrompt="1"/>
          </p:nvPr>
        </p:nvSpPr>
        <p:spPr>
          <a:xfrm>
            <a:off x="3083506" y="2612419"/>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6" name="Picture Placeholder 15">
            <a:extLst>
              <a:ext uri="{FF2B5EF4-FFF2-40B4-BE49-F238E27FC236}">
                <a16:creationId xmlns:a16="http://schemas.microsoft.com/office/drawing/2014/main" id="{49931B31-6F86-4BFC-8E89-5DD7E9535140}"/>
              </a:ext>
            </a:extLst>
          </p:cNvPr>
          <p:cNvSpPr>
            <a:spLocks noGrp="1"/>
          </p:cNvSpPr>
          <p:nvPr>
            <p:ph type="pic" sz="quarter" idx="15" hasCustomPrompt="1"/>
          </p:nvPr>
        </p:nvSpPr>
        <p:spPr>
          <a:xfrm>
            <a:off x="7901921" y="2612419"/>
            <a:ext cx="1206573" cy="1402669"/>
          </a:xfrm>
          <a:custGeom>
            <a:avLst/>
            <a:gdLst>
              <a:gd name="connsiteX0" fmla="*/ 184171 w 2413461"/>
              <a:gd name="connsiteY0" fmla="*/ 0 h 2805338"/>
              <a:gd name="connsiteX1" fmla="*/ 2229289 w 2413461"/>
              <a:gd name="connsiteY1" fmla="*/ 0 h 2805338"/>
              <a:gd name="connsiteX2" fmla="*/ 2413461 w 2413461"/>
              <a:gd name="connsiteY2" fmla="*/ 184171 h 2805338"/>
              <a:gd name="connsiteX3" fmla="*/ 2413461 w 2413461"/>
              <a:gd name="connsiteY3" fmla="*/ 2621167 h 2805338"/>
              <a:gd name="connsiteX4" fmla="*/ 2229289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89" y="0"/>
                </a:lnTo>
                <a:cubicBezTo>
                  <a:pt x="2331005" y="0"/>
                  <a:pt x="2413461" y="82456"/>
                  <a:pt x="2413461" y="184171"/>
                </a:cubicBezTo>
                <a:lnTo>
                  <a:pt x="2413461" y="2621167"/>
                </a:lnTo>
                <a:cubicBezTo>
                  <a:pt x="2413461" y="2722882"/>
                  <a:pt x="2331005" y="2805338"/>
                  <a:pt x="2229289"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D0454FB5-1D69-4D4B-A860-DC0CDA747E2A}"/>
              </a:ext>
            </a:extLst>
          </p:cNvPr>
          <p:cNvSpPr>
            <a:spLocks noGrp="1"/>
          </p:cNvSpPr>
          <p:nvPr>
            <p:ph type="pic" sz="quarter" idx="13" hasCustomPrompt="1"/>
          </p:nvPr>
        </p:nvSpPr>
        <p:spPr>
          <a:xfrm>
            <a:off x="4290080" y="2449619"/>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5" name="Picture Placeholder 14">
            <a:extLst>
              <a:ext uri="{FF2B5EF4-FFF2-40B4-BE49-F238E27FC236}">
                <a16:creationId xmlns:a16="http://schemas.microsoft.com/office/drawing/2014/main" id="{833ED9EA-9705-4BCD-A2A8-41C4D5446B13}"/>
              </a:ext>
            </a:extLst>
          </p:cNvPr>
          <p:cNvSpPr>
            <a:spLocks noGrp="1"/>
          </p:cNvSpPr>
          <p:nvPr>
            <p:ph type="pic" sz="quarter" idx="14" hasCustomPrompt="1"/>
          </p:nvPr>
        </p:nvSpPr>
        <p:spPr>
          <a:xfrm>
            <a:off x="6695348" y="2449619"/>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4" name="Picture Placeholder 13">
            <a:extLst>
              <a:ext uri="{FF2B5EF4-FFF2-40B4-BE49-F238E27FC236}">
                <a16:creationId xmlns:a16="http://schemas.microsoft.com/office/drawing/2014/main" id="{B45E2081-B9B6-4ECD-8AF9-24AD945D74A2}"/>
              </a:ext>
            </a:extLst>
          </p:cNvPr>
          <p:cNvSpPr>
            <a:spLocks noGrp="1"/>
          </p:cNvSpPr>
          <p:nvPr>
            <p:ph type="pic" sz="quarter" idx="11" hasCustomPrompt="1"/>
          </p:nvPr>
        </p:nvSpPr>
        <p:spPr>
          <a:xfrm>
            <a:off x="5492714" y="2193532"/>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41668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accel="20000" decel="8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accel="20000" decel="80000" fill="hold" grpId="0" nodeType="withEffect">
                                  <p:stCondLst>
                                    <p:cond delay="4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5" grpId="0" animBg="1"/>
      <p:bldP spid="14" grpId="0" animBg="1"/>
    </p:bldLst>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E480274-A8E2-42CF-BF69-1D6B4FCB5F3B}"/>
              </a:ext>
            </a:extLst>
          </p:cNvPr>
          <p:cNvSpPr>
            <a:spLocks noGrp="1"/>
          </p:cNvSpPr>
          <p:nvPr>
            <p:ph type="pic" sz="quarter" idx="10" hasCustomPrompt="1"/>
          </p:nvPr>
        </p:nvSpPr>
        <p:spPr>
          <a:xfrm>
            <a:off x="2793636" y="1307306"/>
            <a:ext cx="6606314" cy="4243388"/>
          </a:xfrm>
          <a:custGeom>
            <a:avLst/>
            <a:gdLst>
              <a:gd name="connsiteX0" fmla="*/ 4494213 w 13214349"/>
              <a:gd name="connsiteY0" fmla="*/ 1 h 8486776"/>
              <a:gd name="connsiteX1" fmla="*/ 8716964 w 13214349"/>
              <a:gd name="connsiteY1" fmla="*/ 1 h 8486776"/>
              <a:gd name="connsiteX2" fmla="*/ 8716964 w 13214349"/>
              <a:gd name="connsiteY2" fmla="*/ 8486776 h 8486776"/>
              <a:gd name="connsiteX3" fmla="*/ 4494213 w 13214349"/>
              <a:gd name="connsiteY3" fmla="*/ 8486776 h 8486776"/>
              <a:gd name="connsiteX4" fmla="*/ 0 w 13214349"/>
              <a:gd name="connsiteY4" fmla="*/ 1 h 8486776"/>
              <a:gd name="connsiteX5" fmla="*/ 4222751 w 13214349"/>
              <a:gd name="connsiteY5" fmla="*/ 1 h 8486776"/>
              <a:gd name="connsiteX6" fmla="*/ 4222751 w 13214349"/>
              <a:gd name="connsiteY6" fmla="*/ 8486776 h 8486776"/>
              <a:gd name="connsiteX7" fmla="*/ 0 w 13214349"/>
              <a:gd name="connsiteY7" fmla="*/ 8486776 h 8486776"/>
              <a:gd name="connsiteX8" fmla="*/ 8991598 w 13214349"/>
              <a:gd name="connsiteY8" fmla="*/ 0 h 8486776"/>
              <a:gd name="connsiteX9" fmla="*/ 13214349 w 13214349"/>
              <a:gd name="connsiteY9" fmla="*/ 0 h 8486776"/>
              <a:gd name="connsiteX10" fmla="*/ 13214349 w 13214349"/>
              <a:gd name="connsiteY10" fmla="*/ 8486776 h 8486776"/>
              <a:gd name="connsiteX11" fmla="*/ 8991598 w 13214349"/>
              <a:gd name="connsiteY11" fmla="*/ 8486776 h 848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14349" h="8486776">
                <a:moveTo>
                  <a:pt x="4494213" y="1"/>
                </a:moveTo>
                <a:lnTo>
                  <a:pt x="8716964" y="1"/>
                </a:lnTo>
                <a:lnTo>
                  <a:pt x="8716964" y="8486776"/>
                </a:lnTo>
                <a:lnTo>
                  <a:pt x="4494213" y="8486776"/>
                </a:lnTo>
                <a:close/>
                <a:moveTo>
                  <a:pt x="0" y="1"/>
                </a:moveTo>
                <a:lnTo>
                  <a:pt x="4222751" y="1"/>
                </a:lnTo>
                <a:lnTo>
                  <a:pt x="4222751" y="8486776"/>
                </a:lnTo>
                <a:lnTo>
                  <a:pt x="0" y="8486776"/>
                </a:lnTo>
                <a:close/>
                <a:moveTo>
                  <a:pt x="8991598" y="0"/>
                </a:moveTo>
                <a:lnTo>
                  <a:pt x="13214349" y="0"/>
                </a:lnTo>
                <a:lnTo>
                  <a:pt x="13214349" y="8486776"/>
                </a:lnTo>
                <a:lnTo>
                  <a:pt x="8991598" y="8486776"/>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193856135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0B2A55-B917-4DEC-8CAD-4304E1861DA2}"/>
              </a:ext>
            </a:extLst>
          </p:cNvPr>
          <p:cNvSpPr>
            <a:spLocks noGrp="1"/>
          </p:cNvSpPr>
          <p:nvPr>
            <p:ph type="pic" sz="quarter" idx="11" hasCustomPrompt="1"/>
          </p:nvPr>
        </p:nvSpPr>
        <p:spPr>
          <a:xfrm>
            <a:off x="2793636" y="1307307"/>
            <a:ext cx="6606314" cy="4243388"/>
          </a:xfrm>
          <a:custGeom>
            <a:avLst/>
            <a:gdLst>
              <a:gd name="connsiteX0" fmla="*/ 8988425 w 13214349"/>
              <a:gd name="connsiteY0" fmla="*/ 4376738 h 8486776"/>
              <a:gd name="connsiteX1" fmla="*/ 13214349 w 13214349"/>
              <a:gd name="connsiteY1" fmla="*/ 4376738 h 8486776"/>
              <a:gd name="connsiteX2" fmla="*/ 13214349 w 13214349"/>
              <a:gd name="connsiteY2" fmla="*/ 8486776 h 8486776"/>
              <a:gd name="connsiteX3" fmla="*/ 8988425 w 13214349"/>
              <a:gd name="connsiteY3" fmla="*/ 8486776 h 8486776"/>
              <a:gd name="connsiteX4" fmla="*/ 4492625 w 13214349"/>
              <a:gd name="connsiteY4" fmla="*/ 4376738 h 8486776"/>
              <a:gd name="connsiteX5" fmla="*/ 8721725 w 13214349"/>
              <a:gd name="connsiteY5" fmla="*/ 4376738 h 8486776"/>
              <a:gd name="connsiteX6" fmla="*/ 8721725 w 13214349"/>
              <a:gd name="connsiteY6" fmla="*/ 8486776 h 8486776"/>
              <a:gd name="connsiteX7" fmla="*/ 4492625 w 13214349"/>
              <a:gd name="connsiteY7" fmla="*/ 8486776 h 8486776"/>
              <a:gd name="connsiteX8" fmla="*/ 0 w 13214349"/>
              <a:gd name="connsiteY8" fmla="*/ 4376738 h 8486776"/>
              <a:gd name="connsiteX9" fmla="*/ 4225925 w 13214349"/>
              <a:gd name="connsiteY9" fmla="*/ 4376738 h 8486776"/>
              <a:gd name="connsiteX10" fmla="*/ 4225925 w 13214349"/>
              <a:gd name="connsiteY10" fmla="*/ 8486776 h 8486776"/>
              <a:gd name="connsiteX11" fmla="*/ 0 w 13214349"/>
              <a:gd name="connsiteY11" fmla="*/ 8486776 h 8486776"/>
              <a:gd name="connsiteX12" fmla="*/ 0 w 13214349"/>
              <a:gd name="connsiteY12" fmla="*/ 1 h 8486776"/>
              <a:gd name="connsiteX13" fmla="*/ 4225925 w 13214349"/>
              <a:gd name="connsiteY13" fmla="*/ 1 h 8486776"/>
              <a:gd name="connsiteX14" fmla="*/ 4225925 w 13214349"/>
              <a:gd name="connsiteY14" fmla="*/ 4110038 h 8486776"/>
              <a:gd name="connsiteX15" fmla="*/ 0 w 13214349"/>
              <a:gd name="connsiteY15" fmla="*/ 4110038 h 8486776"/>
              <a:gd name="connsiteX16" fmla="*/ 8988425 w 13214349"/>
              <a:gd name="connsiteY16" fmla="*/ 0 h 8486776"/>
              <a:gd name="connsiteX17" fmla="*/ 13214349 w 13214349"/>
              <a:gd name="connsiteY17" fmla="*/ 0 h 8486776"/>
              <a:gd name="connsiteX18" fmla="*/ 13214349 w 13214349"/>
              <a:gd name="connsiteY18" fmla="*/ 4110038 h 8486776"/>
              <a:gd name="connsiteX19" fmla="*/ 8988425 w 13214349"/>
              <a:gd name="connsiteY19" fmla="*/ 4110038 h 8486776"/>
              <a:gd name="connsiteX20" fmla="*/ 4492625 w 13214349"/>
              <a:gd name="connsiteY20" fmla="*/ 0 h 8486776"/>
              <a:gd name="connsiteX21" fmla="*/ 8721725 w 13214349"/>
              <a:gd name="connsiteY21" fmla="*/ 0 h 8486776"/>
              <a:gd name="connsiteX22" fmla="*/ 8721725 w 13214349"/>
              <a:gd name="connsiteY22" fmla="*/ 4110038 h 8486776"/>
              <a:gd name="connsiteX23" fmla="*/ 4492625 w 13214349"/>
              <a:gd name="connsiteY23" fmla="*/ 4110038 h 848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14349" h="8486776">
                <a:moveTo>
                  <a:pt x="8988425" y="4376738"/>
                </a:moveTo>
                <a:lnTo>
                  <a:pt x="13214349" y="4376738"/>
                </a:lnTo>
                <a:lnTo>
                  <a:pt x="13214349" y="8486776"/>
                </a:lnTo>
                <a:lnTo>
                  <a:pt x="8988425" y="8486776"/>
                </a:lnTo>
                <a:close/>
                <a:moveTo>
                  <a:pt x="4492625" y="4376738"/>
                </a:moveTo>
                <a:lnTo>
                  <a:pt x="8721725" y="4376738"/>
                </a:lnTo>
                <a:lnTo>
                  <a:pt x="8721725" y="8486776"/>
                </a:lnTo>
                <a:lnTo>
                  <a:pt x="4492625" y="8486776"/>
                </a:lnTo>
                <a:close/>
                <a:moveTo>
                  <a:pt x="0" y="4376738"/>
                </a:moveTo>
                <a:lnTo>
                  <a:pt x="4225925" y="4376738"/>
                </a:lnTo>
                <a:lnTo>
                  <a:pt x="4225925" y="8486776"/>
                </a:lnTo>
                <a:lnTo>
                  <a:pt x="0" y="8486776"/>
                </a:lnTo>
                <a:close/>
                <a:moveTo>
                  <a:pt x="0" y="1"/>
                </a:moveTo>
                <a:lnTo>
                  <a:pt x="4225925" y="1"/>
                </a:lnTo>
                <a:lnTo>
                  <a:pt x="4225925" y="4110038"/>
                </a:lnTo>
                <a:lnTo>
                  <a:pt x="0" y="4110038"/>
                </a:lnTo>
                <a:close/>
                <a:moveTo>
                  <a:pt x="8988425" y="0"/>
                </a:moveTo>
                <a:lnTo>
                  <a:pt x="13214349" y="0"/>
                </a:lnTo>
                <a:lnTo>
                  <a:pt x="13214349" y="4110038"/>
                </a:lnTo>
                <a:lnTo>
                  <a:pt x="8988425" y="4110038"/>
                </a:lnTo>
                <a:close/>
                <a:moveTo>
                  <a:pt x="4492625" y="0"/>
                </a:moveTo>
                <a:lnTo>
                  <a:pt x="8721725" y="0"/>
                </a:lnTo>
                <a:lnTo>
                  <a:pt x="8721725" y="4110038"/>
                </a:lnTo>
                <a:lnTo>
                  <a:pt x="4492625" y="41100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288318281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0C75368-AF42-4BE0-8BE3-993F381CE075}"/>
              </a:ext>
            </a:extLst>
          </p:cNvPr>
          <p:cNvSpPr>
            <a:spLocks noGrp="1"/>
          </p:cNvSpPr>
          <p:nvPr>
            <p:ph type="pic" sz="quarter" idx="11" hasCustomPrompt="1"/>
          </p:nvPr>
        </p:nvSpPr>
        <p:spPr>
          <a:xfrm>
            <a:off x="800789" y="781050"/>
            <a:ext cx="10590421" cy="5276850"/>
          </a:xfrm>
          <a:custGeom>
            <a:avLst/>
            <a:gdLst>
              <a:gd name="connsiteX0" fmla="*/ 0 w 21183600"/>
              <a:gd name="connsiteY0" fmla="*/ 0 h 10553700"/>
              <a:gd name="connsiteX1" fmla="*/ 21183600 w 21183600"/>
              <a:gd name="connsiteY1" fmla="*/ 0 h 10553700"/>
              <a:gd name="connsiteX2" fmla="*/ 21183600 w 21183600"/>
              <a:gd name="connsiteY2" fmla="*/ 10553700 h 10553700"/>
              <a:gd name="connsiteX3" fmla="*/ 0 w 21183600"/>
              <a:gd name="connsiteY3" fmla="*/ 10553700 h 10553700"/>
            </a:gdLst>
            <a:ahLst/>
            <a:cxnLst>
              <a:cxn ang="0">
                <a:pos x="connsiteX0" y="connsiteY0"/>
              </a:cxn>
              <a:cxn ang="0">
                <a:pos x="connsiteX1" y="connsiteY1"/>
              </a:cxn>
              <a:cxn ang="0">
                <a:pos x="connsiteX2" y="connsiteY2"/>
              </a:cxn>
              <a:cxn ang="0">
                <a:pos x="connsiteX3" y="connsiteY3"/>
              </a:cxn>
            </a:cxnLst>
            <a:rect l="l" t="t" r="r" b="b"/>
            <a:pathLst>
              <a:path w="21183600" h="10553700">
                <a:moveTo>
                  <a:pt x="0" y="0"/>
                </a:moveTo>
                <a:lnTo>
                  <a:pt x="21183600" y="0"/>
                </a:lnTo>
                <a:lnTo>
                  <a:pt x="21183600" y="10553700"/>
                </a:lnTo>
                <a:lnTo>
                  <a:pt x="0" y="105537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8170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B062408-1772-49D4-893D-8C8BB7467F6A}"/>
              </a:ext>
            </a:extLst>
          </p:cNvPr>
          <p:cNvSpPr>
            <a:spLocks noGrp="1"/>
          </p:cNvSpPr>
          <p:nvPr>
            <p:ph type="pic" sz="quarter" idx="10" hasCustomPrompt="1"/>
          </p:nvPr>
        </p:nvSpPr>
        <p:spPr>
          <a:xfrm>
            <a:off x="1206976" y="0"/>
            <a:ext cx="4571405" cy="6858000"/>
          </a:xfrm>
          <a:custGeom>
            <a:avLst/>
            <a:gdLst>
              <a:gd name="connsiteX0" fmla="*/ 0 w 5161935"/>
              <a:gd name="connsiteY0" fmla="*/ 0 h 13716000"/>
              <a:gd name="connsiteX1" fmla="*/ 5161935 w 5161935"/>
              <a:gd name="connsiteY1" fmla="*/ 0 h 13716000"/>
              <a:gd name="connsiteX2" fmla="*/ 5161935 w 5161935"/>
              <a:gd name="connsiteY2" fmla="*/ 13716000 h 13716000"/>
              <a:gd name="connsiteX3" fmla="*/ 0 w 516193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61935" h="13716000">
                <a:moveTo>
                  <a:pt x="0" y="0"/>
                </a:moveTo>
                <a:lnTo>
                  <a:pt x="5161935" y="0"/>
                </a:lnTo>
                <a:lnTo>
                  <a:pt x="5161935"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1" name="Picture Placeholder 10">
            <a:extLst>
              <a:ext uri="{FF2B5EF4-FFF2-40B4-BE49-F238E27FC236}">
                <a16:creationId xmlns:a16="http://schemas.microsoft.com/office/drawing/2014/main" id="{8CB3B239-9E66-48A2-9ADF-036A21586330}"/>
              </a:ext>
            </a:extLst>
          </p:cNvPr>
          <p:cNvSpPr>
            <a:spLocks noGrp="1"/>
          </p:cNvSpPr>
          <p:nvPr>
            <p:ph type="pic" sz="quarter" idx="11" hasCustomPrompt="1"/>
          </p:nvPr>
        </p:nvSpPr>
        <p:spPr>
          <a:xfrm>
            <a:off x="5493392" y="4655231"/>
            <a:ext cx="1206573" cy="1402669"/>
          </a:xfrm>
          <a:custGeom>
            <a:avLst/>
            <a:gdLst>
              <a:gd name="connsiteX0" fmla="*/ 184171 w 2413461"/>
              <a:gd name="connsiteY0" fmla="*/ 0 h 2805338"/>
              <a:gd name="connsiteX1" fmla="*/ 2229290 w 2413461"/>
              <a:gd name="connsiteY1" fmla="*/ 0 h 2805338"/>
              <a:gd name="connsiteX2" fmla="*/ 2413461 w 2413461"/>
              <a:gd name="connsiteY2" fmla="*/ 184171 h 2805338"/>
              <a:gd name="connsiteX3" fmla="*/ 2413461 w 2413461"/>
              <a:gd name="connsiteY3" fmla="*/ 2621167 h 2805338"/>
              <a:gd name="connsiteX4" fmla="*/ 2229290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90" y="0"/>
                </a:lnTo>
                <a:cubicBezTo>
                  <a:pt x="2331005" y="0"/>
                  <a:pt x="2413461" y="82456"/>
                  <a:pt x="2413461" y="184171"/>
                </a:cubicBezTo>
                <a:lnTo>
                  <a:pt x="2413461" y="2621167"/>
                </a:lnTo>
                <a:cubicBezTo>
                  <a:pt x="2413461" y="2722882"/>
                  <a:pt x="2331005" y="2805338"/>
                  <a:pt x="2229290"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2" name="Picture Placeholder 11">
            <a:extLst>
              <a:ext uri="{FF2B5EF4-FFF2-40B4-BE49-F238E27FC236}">
                <a16:creationId xmlns:a16="http://schemas.microsoft.com/office/drawing/2014/main" id="{A8667E37-AA21-432C-AAC0-A6E15B2423C5}"/>
              </a:ext>
            </a:extLst>
          </p:cNvPr>
          <p:cNvSpPr>
            <a:spLocks noGrp="1"/>
          </p:cNvSpPr>
          <p:nvPr>
            <p:ph type="pic" sz="quarter" idx="12" hasCustomPrompt="1"/>
          </p:nvPr>
        </p:nvSpPr>
        <p:spPr>
          <a:xfrm>
            <a:off x="7593381" y="4655231"/>
            <a:ext cx="1206573" cy="1402669"/>
          </a:xfrm>
          <a:custGeom>
            <a:avLst/>
            <a:gdLst>
              <a:gd name="connsiteX0" fmla="*/ 184171 w 2413461"/>
              <a:gd name="connsiteY0" fmla="*/ 0 h 2805338"/>
              <a:gd name="connsiteX1" fmla="*/ 2229289 w 2413461"/>
              <a:gd name="connsiteY1" fmla="*/ 0 h 2805338"/>
              <a:gd name="connsiteX2" fmla="*/ 2413461 w 2413461"/>
              <a:gd name="connsiteY2" fmla="*/ 184171 h 2805338"/>
              <a:gd name="connsiteX3" fmla="*/ 2413461 w 2413461"/>
              <a:gd name="connsiteY3" fmla="*/ 2621167 h 2805338"/>
              <a:gd name="connsiteX4" fmla="*/ 2229289 w 2413461"/>
              <a:gd name="connsiteY4" fmla="*/ 2805338 h 2805338"/>
              <a:gd name="connsiteX5" fmla="*/ 184171 w 2413461"/>
              <a:gd name="connsiteY5" fmla="*/ 2805338 h 2805338"/>
              <a:gd name="connsiteX6" fmla="*/ 0 w 2413461"/>
              <a:gd name="connsiteY6" fmla="*/ 2621167 h 2805338"/>
              <a:gd name="connsiteX7" fmla="*/ 0 w 2413461"/>
              <a:gd name="connsiteY7" fmla="*/ 184171 h 2805338"/>
              <a:gd name="connsiteX8" fmla="*/ 184171 w 2413461"/>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1" h="2805338">
                <a:moveTo>
                  <a:pt x="184171" y="0"/>
                </a:moveTo>
                <a:lnTo>
                  <a:pt x="2229289" y="0"/>
                </a:lnTo>
                <a:cubicBezTo>
                  <a:pt x="2331005" y="0"/>
                  <a:pt x="2413461" y="82456"/>
                  <a:pt x="2413461" y="184171"/>
                </a:cubicBezTo>
                <a:lnTo>
                  <a:pt x="2413461" y="2621167"/>
                </a:lnTo>
                <a:cubicBezTo>
                  <a:pt x="2413461" y="2722882"/>
                  <a:pt x="2331005" y="2805338"/>
                  <a:pt x="2229289" y="2805338"/>
                </a:cubicBezTo>
                <a:lnTo>
                  <a:pt x="184171" y="2805338"/>
                </a:lnTo>
                <a:cubicBezTo>
                  <a:pt x="82456" y="2805338"/>
                  <a:pt x="0" y="2722882"/>
                  <a:pt x="0" y="2621167"/>
                </a:cubicBezTo>
                <a:lnTo>
                  <a:pt x="0" y="184171"/>
                </a:lnTo>
                <a:cubicBezTo>
                  <a:pt x="0" y="82456"/>
                  <a:pt x="82456" y="0"/>
                  <a:pt x="18417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
        <p:nvSpPr>
          <p:cNvPr id="13" name="Picture Placeholder 12">
            <a:extLst>
              <a:ext uri="{FF2B5EF4-FFF2-40B4-BE49-F238E27FC236}">
                <a16:creationId xmlns:a16="http://schemas.microsoft.com/office/drawing/2014/main" id="{5C9F0940-6C60-4400-8944-612A58D9371B}"/>
              </a:ext>
            </a:extLst>
          </p:cNvPr>
          <p:cNvSpPr>
            <a:spLocks noGrp="1"/>
          </p:cNvSpPr>
          <p:nvPr>
            <p:ph type="pic" sz="quarter" idx="13" hasCustomPrompt="1"/>
          </p:nvPr>
        </p:nvSpPr>
        <p:spPr>
          <a:xfrm>
            <a:off x="9693369" y="4655231"/>
            <a:ext cx="1206573" cy="1402669"/>
          </a:xfrm>
          <a:custGeom>
            <a:avLst/>
            <a:gdLst>
              <a:gd name="connsiteX0" fmla="*/ 184172 w 2413460"/>
              <a:gd name="connsiteY0" fmla="*/ 0 h 2805338"/>
              <a:gd name="connsiteX1" fmla="*/ 2229290 w 2413460"/>
              <a:gd name="connsiteY1" fmla="*/ 0 h 2805338"/>
              <a:gd name="connsiteX2" fmla="*/ 2413460 w 2413460"/>
              <a:gd name="connsiteY2" fmla="*/ 184171 h 2805338"/>
              <a:gd name="connsiteX3" fmla="*/ 2413460 w 2413460"/>
              <a:gd name="connsiteY3" fmla="*/ 2621167 h 2805338"/>
              <a:gd name="connsiteX4" fmla="*/ 2229290 w 2413460"/>
              <a:gd name="connsiteY4" fmla="*/ 2805338 h 2805338"/>
              <a:gd name="connsiteX5" fmla="*/ 184172 w 2413460"/>
              <a:gd name="connsiteY5" fmla="*/ 2805338 h 2805338"/>
              <a:gd name="connsiteX6" fmla="*/ 0 w 2413460"/>
              <a:gd name="connsiteY6" fmla="*/ 2621167 h 2805338"/>
              <a:gd name="connsiteX7" fmla="*/ 0 w 2413460"/>
              <a:gd name="connsiteY7" fmla="*/ 184171 h 2805338"/>
              <a:gd name="connsiteX8" fmla="*/ 184172 w 2413460"/>
              <a:gd name="connsiteY8" fmla="*/ 0 h 280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460" h="2805338">
                <a:moveTo>
                  <a:pt x="184172" y="0"/>
                </a:moveTo>
                <a:lnTo>
                  <a:pt x="2229290" y="0"/>
                </a:lnTo>
                <a:cubicBezTo>
                  <a:pt x="2331004" y="0"/>
                  <a:pt x="2413460" y="82456"/>
                  <a:pt x="2413460" y="184171"/>
                </a:cubicBezTo>
                <a:lnTo>
                  <a:pt x="2413460" y="2621167"/>
                </a:lnTo>
                <a:cubicBezTo>
                  <a:pt x="2413460" y="2722882"/>
                  <a:pt x="2331004" y="2805338"/>
                  <a:pt x="2229290" y="2805338"/>
                </a:cubicBezTo>
                <a:lnTo>
                  <a:pt x="184172" y="2805338"/>
                </a:lnTo>
                <a:cubicBezTo>
                  <a:pt x="82456" y="2805338"/>
                  <a:pt x="0" y="2722882"/>
                  <a:pt x="0" y="2621167"/>
                </a:cubicBezTo>
                <a:lnTo>
                  <a:pt x="0" y="184171"/>
                </a:lnTo>
                <a:cubicBezTo>
                  <a:pt x="0" y="82456"/>
                  <a:pt x="82456" y="0"/>
                  <a:pt x="184172"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472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accel="20000" decel="8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accel="20000" decel="80000" fill="hold" grpId="0" nodeType="withEffect">
                                  <p:stCondLst>
                                    <p:cond delay="2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20000" decel="80000" fill="hold" grpId="0" nodeType="withEffect">
                                  <p:stCondLst>
                                    <p:cond delay="2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D504-3ECF-405F-BBE0-46E1C861DD7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B11765B-ED52-4638-B470-364ED0DB9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38AF797-1C7A-4C49-8F40-09E44F2BABD3}"/>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5" name="Tijdelijke aanduiding voor voettekst 4">
            <a:extLst>
              <a:ext uri="{FF2B5EF4-FFF2-40B4-BE49-F238E27FC236}">
                <a16:creationId xmlns:a16="http://schemas.microsoft.com/office/drawing/2014/main" id="{6407BAA9-2B0F-4C04-8E80-49963D915C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4014BB-A708-4F07-B56E-0E642C6382AE}"/>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2889198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6C2B6E-145A-4F79-BA34-00610FDF4A0A}"/>
              </a:ext>
            </a:extLst>
          </p:cNvPr>
          <p:cNvSpPr>
            <a:spLocks noGrp="1"/>
          </p:cNvSpPr>
          <p:nvPr>
            <p:ph type="pic" sz="quarter" idx="10" hasCustomPrompt="1"/>
          </p:nvPr>
        </p:nvSpPr>
        <p:spPr>
          <a:xfrm>
            <a:off x="6096000" y="0"/>
            <a:ext cx="4584151" cy="4704736"/>
          </a:xfrm>
          <a:custGeom>
            <a:avLst/>
            <a:gdLst>
              <a:gd name="connsiteX0" fmla="*/ 0 w 9169496"/>
              <a:gd name="connsiteY0" fmla="*/ 0 h 9409471"/>
              <a:gd name="connsiteX1" fmla="*/ 9169496 w 9169496"/>
              <a:gd name="connsiteY1" fmla="*/ 0 h 9409471"/>
              <a:gd name="connsiteX2" fmla="*/ 9169496 w 9169496"/>
              <a:gd name="connsiteY2" fmla="*/ 9409471 h 9409471"/>
              <a:gd name="connsiteX3" fmla="*/ 0 w 9169496"/>
              <a:gd name="connsiteY3" fmla="*/ 9409471 h 9409471"/>
            </a:gdLst>
            <a:ahLst/>
            <a:cxnLst>
              <a:cxn ang="0">
                <a:pos x="connsiteX0" y="connsiteY0"/>
              </a:cxn>
              <a:cxn ang="0">
                <a:pos x="connsiteX1" y="connsiteY1"/>
              </a:cxn>
              <a:cxn ang="0">
                <a:pos x="connsiteX2" y="connsiteY2"/>
              </a:cxn>
              <a:cxn ang="0">
                <a:pos x="connsiteX3" y="connsiteY3"/>
              </a:cxn>
            </a:cxnLst>
            <a:rect l="l" t="t" r="r" b="b"/>
            <a:pathLst>
              <a:path w="9169496" h="9409471">
                <a:moveTo>
                  <a:pt x="0" y="0"/>
                </a:moveTo>
                <a:lnTo>
                  <a:pt x="9169496" y="0"/>
                </a:lnTo>
                <a:lnTo>
                  <a:pt x="9169496" y="9409471"/>
                </a:lnTo>
                <a:lnTo>
                  <a:pt x="0" y="94094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5772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9000" decel="81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FD2227-FD7F-47AC-9F85-863F1505E265}"/>
              </a:ext>
            </a:extLst>
          </p:cNvPr>
          <p:cNvSpPr>
            <a:spLocks noGrp="1"/>
          </p:cNvSpPr>
          <p:nvPr>
            <p:ph type="pic" sz="quarter" idx="10" hasCustomPrompt="1"/>
          </p:nvPr>
        </p:nvSpPr>
        <p:spPr>
          <a:xfrm>
            <a:off x="4862673" y="1618488"/>
            <a:ext cx="2466654" cy="3617913"/>
          </a:xfrm>
          <a:custGeom>
            <a:avLst/>
            <a:gdLst>
              <a:gd name="connsiteX0" fmla="*/ 0 w 4933950"/>
              <a:gd name="connsiteY0" fmla="*/ 0 h 7235825"/>
              <a:gd name="connsiteX1" fmla="*/ 4933950 w 4933950"/>
              <a:gd name="connsiteY1" fmla="*/ 0 h 7235825"/>
              <a:gd name="connsiteX2" fmla="*/ 4933950 w 4933950"/>
              <a:gd name="connsiteY2" fmla="*/ 7235825 h 7235825"/>
              <a:gd name="connsiteX3" fmla="*/ 0 w 4933950"/>
              <a:gd name="connsiteY3" fmla="*/ 7235825 h 7235825"/>
            </a:gdLst>
            <a:ahLst/>
            <a:cxnLst>
              <a:cxn ang="0">
                <a:pos x="connsiteX0" y="connsiteY0"/>
              </a:cxn>
              <a:cxn ang="0">
                <a:pos x="connsiteX1" y="connsiteY1"/>
              </a:cxn>
              <a:cxn ang="0">
                <a:pos x="connsiteX2" y="connsiteY2"/>
              </a:cxn>
              <a:cxn ang="0">
                <a:pos x="connsiteX3" y="connsiteY3"/>
              </a:cxn>
            </a:cxnLst>
            <a:rect l="l" t="t" r="r" b="b"/>
            <a:pathLst>
              <a:path w="4933950" h="7235825">
                <a:moveTo>
                  <a:pt x="0" y="0"/>
                </a:moveTo>
                <a:lnTo>
                  <a:pt x="4933950" y="0"/>
                </a:lnTo>
                <a:lnTo>
                  <a:pt x="4933950" y="7235825"/>
                </a:lnTo>
                <a:lnTo>
                  <a:pt x="0" y="7235825"/>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800">
                <a:solidFill>
                  <a:schemeClr val="tx1">
                    <a:alpha val="73000"/>
                  </a:schemeClr>
                </a:solidFill>
              </a:defRPr>
            </a:lvl1pPr>
          </a:lstStyle>
          <a:p>
            <a:r>
              <a:rPr lang="en-US"/>
              <a:t>Click icon to add picture,</a:t>
            </a:r>
          </a:p>
          <a:p>
            <a:r>
              <a:rPr lang="en-US"/>
              <a:t>Drag and Drop</a:t>
            </a:r>
          </a:p>
        </p:txBody>
      </p:sp>
    </p:spTree>
    <p:extLst>
      <p:ext uri="{BB962C8B-B14F-4D97-AF65-F5344CB8AC3E}">
        <p14:creationId xmlns:p14="http://schemas.microsoft.com/office/powerpoint/2010/main" val="355430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BAAC93-68F1-4E56-AE8D-C41C46782742}"/>
              </a:ext>
            </a:extLst>
          </p:cNvPr>
          <p:cNvSpPr>
            <a:spLocks noGrp="1"/>
          </p:cNvSpPr>
          <p:nvPr>
            <p:ph type="pic" sz="quarter" idx="10" hasCustomPrompt="1"/>
          </p:nvPr>
        </p:nvSpPr>
        <p:spPr>
          <a:xfrm>
            <a:off x="6096000" y="-1"/>
            <a:ext cx="5295211" cy="6858000"/>
          </a:xfrm>
          <a:custGeom>
            <a:avLst/>
            <a:gdLst>
              <a:gd name="connsiteX0" fmla="*/ 0 w 12193587"/>
              <a:gd name="connsiteY0" fmla="*/ 0 h 13716000"/>
              <a:gd name="connsiteX1" fmla="*/ 12193587 w 12193587"/>
              <a:gd name="connsiteY1" fmla="*/ 0 h 13716000"/>
              <a:gd name="connsiteX2" fmla="*/ 12193587 w 12193587"/>
              <a:gd name="connsiteY2" fmla="*/ 13716000 h 13716000"/>
              <a:gd name="connsiteX3" fmla="*/ 0 w 12193587"/>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7" h="13716000">
                <a:moveTo>
                  <a:pt x="0" y="0"/>
                </a:moveTo>
                <a:lnTo>
                  <a:pt x="12193587" y="0"/>
                </a:lnTo>
                <a:lnTo>
                  <a:pt x="12193587"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8" name="Picture Placeholder 7">
            <a:extLst>
              <a:ext uri="{FF2B5EF4-FFF2-40B4-BE49-F238E27FC236}">
                <a16:creationId xmlns:a16="http://schemas.microsoft.com/office/drawing/2014/main" id="{D8501A47-0AFC-4D8C-B1CB-AA98363D71FA}"/>
              </a:ext>
            </a:extLst>
          </p:cNvPr>
          <p:cNvSpPr>
            <a:spLocks noGrp="1"/>
          </p:cNvSpPr>
          <p:nvPr>
            <p:ph type="pic" sz="quarter" idx="11" hasCustomPrompt="1"/>
          </p:nvPr>
        </p:nvSpPr>
        <p:spPr>
          <a:xfrm>
            <a:off x="3162682" y="-1"/>
            <a:ext cx="2933318" cy="7412183"/>
          </a:xfrm>
          <a:custGeom>
            <a:avLst/>
            <a:gdLst>
              <a:gd name="connsiteX0" fmla="*/ 0 w 5867399"/>
              <a:gd name="connsiteY0" fmla="*/ 0 h 13716000"/>
              <a:gd name="connsiteX1" fmla="*/ 5867399 w 5867399"/>
              <a:gd name="connsiteY1" fmla="*/ 0 h 13716000"/>
              <a:gd name="connsiteX2" fmla="*/ 5867399 w 5867399"/>
              <a:gd name="connsiteY2" fmla="*/ 13716000 h 13716000"/>
              <a:gd name="connsiteX3" fmla="*/ 0 w 586739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867399" h="13716000">
                <a:moveTo>
                  <a:pt x="0" y="0"/>
                </a:moveTo>
                <a:lnTo>
                  <a:pt x="5867399" y="0"/>
                </a:lnTo>
                <a:lnTo>
                  <a:pt x="586739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9208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0-#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750" fill="hold"/>
                                        <p:tgtEl>
                                          <p:spTgt spid="8"/>
                                        </p:tgtEl>
                                        <p:attrNameLst>
                                          <p:attrName>ppt_x</p:attrName>
                                        </p:attrNameLst>
                                      </p:cBhvr>
                                      <p:tavLst>
                                        <p:tav tm="0">
                                          <p:val>
                                            <p:strVal val="0-#ppt_w/2"/>
                                          </p:val>
                                        </p:tav>
                                        <p:tav tm="100000">
                                          <p:val>
                                            <p:strVal val="#ppt_x"/>
                                          </p:val>
                                        </p:tav>
                                      </p:tavLst>
                                    </p:anim>
                                    <p:anim calcmode="lin" valueType="num">
                                      <p:cBhvr additive="base">
                                        <p:cTn id="12"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22">
            <a:extLst>
              <a:ext uri="{FF2B5EF4-FFF2-40B4-BE49-F238E27FC236}">
                <a16:creationId xmlns:a16="http://schemas.microsoft.com/office/drawing/2014/main" id="{FEA1AD13-2C9A-4B99-9D99-CF654A1CE15C}"/>
              </a:ext>
            </a:extLst>
          </p:cNvPr>
          <p:cNvSpPr>
            <a:spLocks noGrp="1" noChangeAspect="1"/>
          </p:cNvSpPr>
          <p:nvPr>
            <p:ph type="pic" sz="quarter" idx="10" hasCustomPrompt="1"/>
          </p:nvPr>
        </p:nvSpPr>
        <p:spPr>
          <a:xfrm rot="10800000">
            <a:off x="3117618" y="450230"/>
            <a:ext cx="5956764" cy="595754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16521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6E8C886-60EB-45DA-A2AF-B20177D8FF06}"/>
              </a:ext>
            </a:extLst>
          </p:cNvPr>
          <p:cNvSpPr>
            <a:spLocks noGrp="1"/>
          </p:cNvSpPr>
          <p:nvPr>
            <p:ph type="pic" sz="quarter" idx="10" hasCustomPrompt="1"/>
          </p:nvPr>
        </p:nvSpPr>
        <p:spPr>
          <a:xfrm>
            <a:off x="2236153" y="-1"/>
            <a:ext cx="9955848" cy="6685180"/>
          </a:xfrm>
          <a:custGeom>
            <a:avLst/>
            <a:gdLst>
              <a:gd name="connsiteX0" fmla="*/ 0 w 19914288"/>
              <a:gd name="connsiteY0" fmla="*/ 0 h 13370360"/>
              <a:gd name="connsiteX1" fmla="*/ 19914288 w 19914288"/>
              <a:gd name="connsiteY1" fmla="*/ 0 h 13370360"/>
              <a:gd name="connsiteX2" fmla="*/ 19914288 w 19914288"/>
              <a:gd name="connsiteY2" fmla="*/ 5371140 h 13370360"/>
              <a:gd name="connsiteX3" fmla="*/ 18761754 w 19914288"/>
              <a:gd name="connsiteY3" fmla="*/ 9485284 h 13370360"/>
              <a:gd name="connsiteX4" fmla="*/ 10984648 w 19914288"/>
              <a:gd name="connsiteY4" fmla="*/ 11538687 h 13370360"/>
              <a:gd name="connsiteX5" fmla="*/ 1429499 w 19914288"/>
              <a:gd name="connsiteY5" fmla="*/ 1983538 h 13370360"/>
              <a:gd name="connsiteX6" fmla="*/ 110310 w 19914288"/>
              <a:gd name="connsiteY6" fmla="*/ 230761 h 133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4288" h="13370360">
                <a:moveTo>
                  <a:pt x="0" y="0"/>
                </a:moveTo>
                <a:lnTo>
                  <a:pt x="19914288" y="0"/>
                </a:lnTo>
                <a:lnTo>
                  <a:pt x="19914288" y="5371140"/>
                </a:lnTo>
                <a:lnTo>
                  <a:pt x="18761754" y="9485284"/>
                </a:lnTo>
                <a:cubicBezTo>
                  <a:pt x="17570608" y="13710310"/>
                  <a:pt x="14081078" y="14635118"/>
                  <a:pt x="10984648" y="11538687"/>
                </a:cubicBezTo>
                <a:cubicBezTo>
                  <a:pt x="1429499" y="1983538"/>
                  <a:pt x="1429499" y="1983538"/>
                  <a:pt x="1429499" y="1983538"/>
                </a:cubicBezTo>
                <a:cubicBezTo>
                  <a:pt x="848918" y="1402957"/>
                  <a:pt x="410807" y="812956"/>
                  <a:pt x="110310" y="230761"/>
                </a:cubicBez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04859036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0EE9B1B-489F-4DDC-9BC1-3A2465FC1AC1}"/>
              </a:ext>
            </a:extLst>
          </p:cNvPr>
          <p:cNvSpPr>
            <a:spLocks noGrp="1"/>
          </p:cNvSpPr>
          <p:nvPr>
            <p:ph type="pic" sz="quarter" idx="10" hasCustomPrompt="1"/>
          </p:nvPr>
        </p:nvSpPr>
        <p:spPr>
          <a:xfrm>
            <a:off x="800790" y="0"/>
            <a:ext cx="3511869" cy="6858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2" name="Picture Placeholder 11">
            <a:extLst>
              <a:ext uri="{FF2B5EF4-FFF2-40B4-BE49-F238E27FC236}">
                <a16:creationId xmlns:a16="http://schemas.microsoft.com/office/drawing/2014/main" id="{9D175D46-B4D5-4D6D-92B2-52F4DE46BF06}"/>
              </a:ext>
            </a:extLst>
          </p:cNvPr>
          <p:cNvSpPr>
            <a:spLocks noGrp="1"/>
          </p:cNvSpPr>
          <p:nvPr>
            <p:ph type="pic" sz="quarter" idx="11" hasCustomPrompt="1"/>
          </p:nvPr>
        </p:nvSpPr>
        <p:spPr>
          <a:xfrm>
            <a:off x="4340066" y="0"/>
            <a:ext cx="3511869" cy="6858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13" name="Picture Placeholder 12">
            <a:extLst>
              <a:ext uri="{FF2B5EF4-FFF2-40B4-BE49-F238E27FC236}">
                <a16:creationId xmlns:a16="http://schemas.microsoft.com/office/drawing/2014/main" id="{2FED9DB4-37C7-4F3B-904C-EF3C82D39413}"/>
              </a:ext>
            </a:extLst>
          </p:cNvPr>
          <p:cNvSpPr>
            <a:spLocks noGrp="1"/>
          </p:cNvSpPr>
          <p:nvPr>
            <p:ph type="pic" sz="quarter" idx="12" hasCustomPrompt="1"/>
          </p:nvPr>
        </p:nvSpPr>
        <p:spPr>
          <a:xfrm>
            <a:off x="7879342" y="0"/>
            <a:ext cx="3511869" cy="6858000"/>
          </a:xfrm>
          <a:custGeom>
            <a:avLst/>
            <a:gdLst>
              <a:gd name="connsiteX0" fmla="*/ 0 w 7024653"/>
              <a:gd name="connsiteY0" fmla="*/ 0 h 13716000"/>
              <a:gd name="connsiteX1" fmla="*/ 7024653 w 7024653"/>
              <a:gd name="connsiteY1" fmla="*/ 0 h 13716000"/>
              <a:gd name="connsiteX2" fmla="*/ 7024653 w 7024653"/>
              <a:gd name="connsiteY2" fmla="*/ 13716000 h 13716000"/>
              <a:gd name="connsiteX3" fmla="*/ 0 w 702465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024653" h="13716000">
                <a:moveTo>
                  <a:pt x="0" y="0"/>
                </a:moveTo>
                <a:lnTo>
                  <a:pt x="7024653" y="0"/>
                </a:lnTo>
                <a:lnTo>
                  <a:pt x="7024653"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48291571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00F11D8B-5817-49B3-B216-7157DA53FCDB}"/>
              </a:ext>
            </a:extLst>
          </p:cNvPr>
          <p:cNvSpPr>
            <a:spLocks noGrp="1"/>
          </p:cNvSpPr>
          <p:nvPr>
            <p:ph type="pic" sz="quarter" idx="10" hasCustomPrompt="1"/>
          </p:nvPr>
        </p:nvSpPr>
        <p:spPr>
          <a:xfrm>
            <a:off x="800789" y="-1"/>
            <a:ext cx="10590421" cy="6858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0955210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00F11D8B-5817-49B3-B216-7157DA53FCDB}"/>
              </a:ext>
            </a:extLst>
          </p:cNvPr>
          <p:cNvSpPr>
            <a:spLocks noGrp="1"/>
          </p:cNvSpPr>
          <p:nvPr>
            <p:ph type="pic" sz="quarter" idx="10" hasCustomPrompt="1"/>
          </p:nvPr>
        </p:nvSpPr>
        <p:spPr>
          <a:xfrm>
            <a:off x="3298735" y="-1"/>
            <a:ext cx="5594529" cy="6858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1306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3A211FA7-0CDE-4ED5-B916-4BC3E6FDFC91}"/>
              </a:ext>
            </a:extLst>
          </p:cNvPr>
          <p:cNvSpPr>
            <a:spLocks noGrp="1"/>
          </p:cNvSpPr>
          <p:nvPr>
            <p:ph type="pic" sz="quarter" idx="10" hasCustomPrompt="1"/>
          </p:nvPr>
        </p:nvSpPr>
        <p:spPr>
          <a:xfrm>
            <a:off x="800789"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0" name="Picture Placeholder 39">
            <a:extLst>
              <a:ext uri="{FF2B5EF4-FFF2-40B4-BE49-F238E27FC236}">
                <a16:creationId xmlns:a16="http://schemas.microsoft.com/office/drawing/2014/main" id="{0EA16D7C-5DAB-42B1-AE16-E2BEF490B0E4}"/>
              </a:ext>
            </a:extLst>
          </p:cNvPr>
          <p:cNvSpPr>
            <a:spLocks noGrp="1"/>
          </p:cNvSpPr>
          <p:nvPr>
            <p:ph type="pic" sz="quarter" idx="11" hasCustomPrompt="1"/>
          </p:nvPr>
        </p:nvSpPr>
        <p:spPr>
          <a:xfrm>
            <a:off x="344839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id="{74A84ACA-7A5D-49CC-823F-94671ADE9F46}"/>
              </a:ext>
            </a:extLst>
          </p:cNvPr>
          <p:cNvSpPr>
            <a:spLocks noGrp="1"/>
          </p:cNvSpPr>
          <p:nvPr>
            <p:ph type="pic" sz="quarter" idx="12" hasCustomPrompt="1"/>
          </p:nvPr>
        </p:nvSpPr>
        <p:spPr>
          <a:xfrm>
            <a:off x="609600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id="{46D6EA88-CE13-4084-A841-0ABAA5A20939}"/>
              </a:ext>
            </a:extLst>
          </p:cNvPr>
          <p:cNvSpPr>
            <a:spLocks noGrp="1"/>
          </p:cNvSpPr>
          <p:nvPr>
            <p:ph type="pic" sz="quarter" idx="13" hasCustomPrompt="1"/>
          </p:nvPr>
        </p:nvSpPr>
        <p:spPr>
          <a:xfrm>
            <a:off x="874360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853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0EA16D7C-5DAB-42B1-AE16-E2BEF490B0E4}"/>
              </a:ext>
            </a:extLst>
          </p:cNvPr>
          <p:cNvSpPr>
            <a:spLocks noGrp="1"/>
          </p:cNvSpPr>
          <p:nvPr>
            <p:ph type="pic" sz="quarter" idx="11" hasCustomPrompt="1"/>
          </p:nvPr>
        </p:nvSpPr>
        <p:spPr>
          <a:xfrm>
            <a:off x="344839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id="{74A84ACA-7A5D-49CC-823F-94671ADE9F46}"/>
              </a:ext>
            </a:extLst>
          </p:cNvPr>
          <p:cNvSpPr>
            <a:spLocks noGrp="1"/>
          </p:cNvSpPr>
          <p:nvPr>
            <p:ph type="pic" sz="quarter" idx="12" hasCustomPrompt="1"/>
          </p:nvPr>
        </p:nvSpPr>
        <p:spPr>
          <a:xfrm>
            <a:off x="609600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id="{46D6EA88-CE13-4084-A841-0ABAA5A20939}"/>
              </a:ext>
            </a:extLst>
          </p:cNvPr>
          <p:cNvSpPr>
            <a:spLocks noGrp="1"/>
          </p:cNvSpPr>
          <p:nvPr>
            <p:ph type="pic" sz="quarter" idx="13" hasCustomPrompt="1"/>
          </p:nvPr>
        </p:nvSpPr>
        <p:spPr>
          <a:xfrm>
            <a:off x="874360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5584009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4185A-41A1-48AD-A45B-75A5F42342A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DD46D7-DD7C-45CD-8839-582C8C53DC3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3CCDF1-7D8A-4B2E-ADB8-BB4D0F8F179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E264479-8853-4B19-87BB-BF4C4B77C44C}"/>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6" name="Tijdelijke aanduiding voor voettekst 5">
            <a:extLst>
              <a:ext uri="{FF2B5EF4-FFF2-40B4-BE49-F238E27FC236}">
                <a16:creationId xmlns:a16="http://schemas.microsoft.com/office/drawing/2014/main" id="{F9FDF6C6-7385-4201-A72D-5DAD30618CC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EDA7AC-8D86-457C-8763-547588EF0546}"/>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3320980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0EA16D7C-5DAB-42B1-AE16-E2BEF490B0E4}"/>
              </a:ext>
            </a:extLst>
          </p:cNvPr>
          <p:cNvSpPr>
            <a:spLocks noGrp="1"/>
          </p:cNvSpPr>
          <p:nvPr>
            <p:ph type="pic" sz="quarter" idx="11" hasCustomPrompt="1"/>
          </p:nvPr>
        </p:nvSpPr>
        <p:spPr>
          <a:xfrm>
            <a:off x="80079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1" name="Picture Placeholder 40">
            <a:extLst>
              <a:ext uri="{FF2B5EF4-FFF2-40B4-BE49-F238E27FC236}">
                <a16:creationId xmlns:a16="http://schemas.microsoft.com/office/drawing/2014/main" id="{74A84ACA-7A5D-49CC-823F-94671ADE9F46}"/>
              </a:ext>
            </a:extLst>
          </p:cNvPr>
          <p:cNvSpPr>
            <a:spLocks noGrp="1"/>
          </p:cNvSpPr>
          <p:nvPr>
            <p:ph type="pic" sz="quarter" idx="12" hasCustomPrompt="1"/>
          </p:nvPr>
        </p:nvSpPr>
        <p:spPr>
          <a:xfrm>
            <a:off x="3448395"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42" name="Picture Placeholder 41">
            <a:extLst>
              <a:ext uri="{FF2B5EF4-FFF2-40B4-BE49-F238E27FC236}">
                <a16:creationId xmlns:a16="http://schemas.microsoft.com/office/drawing/2014/main" id="{46D6EA88-CE13-4084-A841-0ABAA5A20939}"/>
              </a:ext>
            </a:extLst>
          </p:cNvPr>
          <p:cNvSpPr>
            <a:spLocks noGrp="1"/>
          </p:cNvSpPr>
          <p:nvPr>
            <p:ph type="pic" sz="quarter" idx="13" hasCustomPrompt="1"/>
          </p:nvPr>
        </p:nvSpPr>
        <p:spPr>
          <a:xfrm>
            <a:off x="6096000"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
        <p:nvSpPr>
          <p:cNvPr id="5" name="Picture Placeholder 41">
            <a:extLst>
              <a:ext uri="{FF2B5EF4-FFF2-40B4-BE49-F238E27FC236}">
                <a16:creationId xmlns:a16="http://schemas.microsoft.com/office/drawing/2014/main" id="{D9126DFD-F1EE-4A42-B208-C35B4CD0F089}"/>
              </a:ext>
            </a:extLst>
          </p:cNvPr>
          <p:cNvSpPr>
            <a:spLocks noGrp="1"/>
          </p:cNvSpPr>
          <p:nvPr>
            <p:ph type="pic" sz="quarter" idx="14" hasCustomPrompt="1"/>
          </p:nvPr>
        </p:nvSpPr>
        <p:spPr>
          <a:xfrm>
            <a:off x="8743606" y="0"/>
            <a:ext cx="2647605"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81357757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3A211FA7-0CDE-4ED5-B916-4BC3E6FDFC91}"/>
              </a:ext>
            </a:extLst>
          </p:cNvPr>
          <p:cNvSpPr>
            <a:spLocks noGrp="1"/>
          </p:cNvSpPr>
          <p:nvPr>
            <p:ph type="pic" sz="quarter" idx="10" hasCustomPrompt="1"/>
          </p:nvPr>
        </p:nvSpPr>
        <p:spPr>
          <a:xfrm>
            <a:off x="800789" y="0"/>
            <a:ext cx="5295211"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24675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3A211FA7-0CDE-4ED5-B916-4BC3E6FDFC91}"/>
              </a:ext>
            </a:extLst>
          </p:cNvPr>
          <p:cNvSpPr>
            <a:spLocks noGrp="1"/>
          </p:cNvSpPr>
          <p:nvPr>
            <p:ph type="pic" sz="quarter" idx="10" hasCustomPrompt="1"/>
          </p:nvPr>
        </p:nvSpPr>
        <p:spPr>
          <a:xfrm>
            <a:off x="800789" y="0"/>
            <a:ext cx="4613469" cy="6858000"/>
          </a:xfrm>
          <a:custGeom>
            <a:avLst/>
            <a:gdLst>
              <a:gd name="connsiteX0" fmla="*/ 0 w 5295900"/>
              <a:gd name="connsiteY0" fmla="*/ 0 h 13716000"/>
              <a:gd name="connsiteX1" fmla="*/ 5295900 w 5295900"/>
              <a:gd name="connsiteY1" fmla="*/ 0 h 13716000"/>
              <a:gd name="connsiteX2" fmla="*/ 5295900 w 5295900"/>
              <a:gd name="connsiteY2" fmla="*/ 13716000 h 13716000"/>
              <a:gd name="connsiteX3" fmla="*/ 0 w 52959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295900" h="13716000">
                <a:moveTo>
                  <a:pt x="0" y="0"/>
                </a:moveTo>
                <a:lnTo>
                  <a:pt x="5295900" y="0"/>
                </a:lnTo>
                <a:lnTo>
                  <a:pt x="5295900"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16306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decel="7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3895DC7-FAAC-44F8-A6A1-569FC37C729E}"/>
              </a:ext>
            </a:extLst>
          </p:cNvPr>
          <p:cNvSpPr>
            <a:spLocks noGrp="1" noChangeAspect="1"/>
          </p:cNvSpPr>
          <p:nvPr>
            <p:ph type="pic" sz="quarter" idx="10" hasCustomPrompt="1"/>
          </p:nvPr>
        </p:nvSpPr>
        <p:spPr>
          <a:xfrm>
            <a:off x="4061725" y="1394460"/>
            <a:ext cx="4068550" cy="406908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2729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3895DC7-FAAC-44F8-A6A1-569FC37C729E}"/>
              </a:ext>
            </a:extLst>
          </p:cNvPr>
          <p:cNvSpPr>
            <a:spLocks noGrp="1" noChangeAspect="1"/>
          </p:cNvSpPr>
          <p:nvPr>
            <p:ph type="pic" sz="quarter" idx="10" hasCustomPrompt="1"/>
          </p:nvPr>
        </p:nvSpPr>
        <p:spPr>
          <a:xfrm>
            <a:off x="4153153" y="1485900"/>
            <a:ext cx="3885694" cy="3886200"/>
          </a:xfrm>
          <a:custGeom>
            <a:avLst/>
            <a:gdLst>
              <a:gd name="connsiteX0" fmla="*/ 4134850 w 8269700"/>
              <a:gd name="connsiteY0" fmla="*/ 0 h 8269700"/>
              <a:gd name="connsiteX1" fmla="*/ 8269700 w 8269700"/>
              <a:gd name="connsiteY1" fmla="*/ 4134850 h 8269700"/>
              <a:gd name="connsiteX2" fmla="*/ 4134850 w 8269700"/>
              <a:gd name="connsiteY2" fmla="*/ 8269700 h 8269700"/>
              <a:gd name="connsiteX3" fmla="*/ 0 w 8269700"/>
              <a:gd name="connsiteY3" fmla="*/ 4134850 h 8269700"/>
              <a:gd name="connsiteX4" fmla="*/ 4134850 w 8269700"/>
              <a:gd name="connsiteY4" fmla="*/ 0 h 826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700" h="8269700">
                <a:moveTo>
                  <a:pt x="4134850" y="0"/>
                </a:moveTo>
                <a:cubicBezTo>
                  <a:pt x="6418465" y="0"/>
                  <a:pt x="8269700" y="1851235"/>
                  <a:pt x="8269700" y="4134850"/>
                </a:cubicBezTo>
                <a:cubicBezTo>
                  <a:pt x="8269700" y="6418465"/>
                  <a:pt x="6418465" y="8269700"/>
                  <a:pt x="4134850" y="8269700"/>
                </a:cubicBezTo>
                <a:cubicBezTo>
                  <a:pt x="1851235" y="8269700"/>
                  <a:pt x="0" y="6418465"/>
                  <a:pt x="0" y="4134850"/>
                </a:cubicBezTo>
                <a:cubicBezTo>
                  <a:pt x="0" y="1851235"/>
                  <a:pt x="1851235" y="0"/>
                  <a:pt x="4134850" y="0"/>
                </a:cubicBezTo>
                <a:close/>
              </a:path>
            </a:pathLst>
          </a:custGeom>
          <a:pattFill prst="pct60">
            <a:fgClr>
              <a:schemeClr val="bg1"/>
            </a:fgClr>
            <a:bgClr>
              <a:schemeClr val="bg1">
                <a:lumMod val="85000"/>
              </a:schemeClr>
            </a:bgClr>
          </a:patt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40401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4" name="Picture Placeholder 22">
            <a:extLst>
              <a:ext uri="{FF2B5EF4-FFF2-40B4-BE49-F238E27FC236}">
                <a16:creationId xmlns:a16="http://schemas.microsoft.com/office/drawing/2014/main" id="{111B0E70-EAAB-4D0B-B0D7-C41D85F99D31}"/>
              </a:ext>
            </a:extLst>
          </p:cNvPr>
          <p:cNvSpPr>
            <a:spLocks noGrp="1"/>
          </p:cNvSpPr>
          <p:nvPr>
            <p:ph type="pic" sz="quarter" idx="12" hasCustomPrompt="1"/>
          </p:nvPr>
        </p:nvSpPr>
        <p:spPr>
          <a:xfrm>
            <a:off x="800789" y="-1"/>
            <a:ext cx="10590421" cy="6858000"/>
          </a:xfrm>
          <a:custGeom>
            <a:avLst/>
            <a:gdLst>
              <a:gd name="connsiteX0" fmla="*/ 0 w 21183600"/>
              <a:gd name="connsiteY0" fmla="*/ 0 h 13716000"/>
              <a:gd name="connsiteX1" fmla="*/ 21183600 w 21183600"/>
              <a:gd name="connsiteY1" fmla="*/ 0 h 13716000"/>
              <a:gd name="connsiteX2" fmla="*/ 21183600 w 21183600"/>
              <a:gd name="connsiteY2" fmla="*/ 13716000 h 13716000"/>
              <a:gd name="connsiteX3" fmla="*/ 0 w 21183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1183600" h="13716000">
                <a:moveTo>
                  <a:pt x="0" y="0"/>
                </a:moveTo>
                <a:lnTo>
                  <a:pt x="21183600" y="0"/>
                </a:lnTo>
                <a:lnTo>
                  <a:pt x="21183600" y="13716000"/>
                </a:lnTo>
                <a:lnTo>
                  <a:pt x="0" y="13716000"/>
                </a:lnTo>
                <a:close/>
              </a:path>
            </a:pathLst>
          </a:custGeom>
          <a:noFill/>
          <a:effectLst/>
        </p:spPr>
        <p:txBody>
          <a:bodyPr wrap="square">
            <a:noAutofit/>
          </a:bodyPr>
          <a:lstStyle>
            <a:lvl1pPr>
              <a:defRPr/>
            </a:lvl1pPr>
          </a:lstStyle>
          <a:p>
            <a:r>
              <a:rPr lang="en-US"/>
              <a:t>Click icon to add picture,</a:t>
            </a:r>
          </a:p>
          <a:p>
            <a:r>
              <a:rPr lang="en-US"/>
              <a:t>Drag and Drop</a:t>
            </a:r>
          </a:p>
          <a:p>
            <a:endParaRPr lang="en-US"/>
          </a:p>
        </p:txBody>
      </p:sp>
      <p:sp>
        <p:nvSpPr>
          <p:cNvPr id="62" name="Picture Placeholder 61">
            <a:extLst>
              <a:ext uri="{FF2B5EF4-FFF2-40B4-BE49-F238E27FC236}">
                <a16:creationId xmlns:a16="http://schemas.microsoft.com/office/drawing/2014/main" id="{BEEBF3FD-E301-4B9F-AA83-F27A9E6AE368}"/>
              </a:ext>
            </a:extLst>
          </p:cNvPr>
          <p:cNvSpPr>
            <a:spLocks noGrp="1" noChangeAspect="1"/>
          </p:cNvSpPr>
          <p:nvPr>
            <p:ph type="pic" sz="quarter" idx="11" hasCustomPrompt="1"/>
          </p:nvPr>
        </p:nvSpPr>
        <p:spPr>
          <a:xfrm>
            <a:off x="4085342" y="1500982"/>
            <a:ext cx="3495579" cy="3856038"/>
          </a:xfrm>
          <a:custGeom>
            <a:avLst/>
            <a:gdLst>
              <a:gd name="connsiteX0" fmla="*/ 5969766 w 6992069"/>
              <a:gd name="connsiteY0" fmla="*/ 0 h 7712075"/>
              <a:gd name="connsiteX1" fmla="*/ 6626936 w 6992069"/>
              <a:gd name="connsiteY1" fmla="*/ 259647 h 7712075"/>
              <a:gd name="connsiteX2" fmla="*/ 6991418 w 6992069"/>
              <a:gd name="connsiteY2" fmla="*/ 1463968 h 7712075"/>
              <a:gd name="connsiteX3" fmla="*/ 6903059 w 6992069"/>
              <a:gd name="connsiteY3" fmla="*/ 6234295 h 7712075"/>
              <a:gd name="connsiteX4" fmla="*/ 5765435 w 6992069"/>
              <a:gd name="connsiteY4" fmla="*/ 7712075 h 7712075"/>
              <a:gd name="connsiteX5" fmla="*/ 4804529 w 6992069"/>
              <a:gd name="connsiteY5" fmla="*/ 7419281 h 7712075"/>
              <a:gd name="connsiteX6" fmla="*/ 883592 w 6992069"/>
              <a:gd name="connsiteY6" fmla="*/ 5143225 h 7712075"/>
              <a:gd name="connsiteX7" fmla="*/ 0 w 6992069"/>
              <a:gd name="connsiteY7" fmla="*/ 3944428 h 7712075"/>
              <a:gd name="connsiteX8" fmla="*/ 869785 w 6992069"/>
              <a:gd name="connsiteY8" fmla="*/ 2751156 h 7712075"/>
              <a:gd name="connsiteX9" fmla="*/ 5017143 w 6992069"/>
              <a:gd name="connsiteY9" fmla="*/ 303842 h 7712075"/>
              <a:gd name="connsiteX10" fmla="*/ 5969766 w 6992069"/>
              <a:gd name="connsiteY10" fmla="*/ 0 h 771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92069" h="7712075">
                <a:moveTo>
                  <a:pt x="5969766" y="0"/>
                </a:moveTo>
                <a:cubicBezTo>
                  <a:pt x="6234843" y="0"/>
                  <a:pt x="6455740" y="88390"/>
                  <a:pt x="6626936" y="259647"/>
                </a:cubicBezTo>
                <a:cubicBezTo>
                  <a:pt x="6872686" y="511008"/>
                  <a:pt x="7002463" y="939150"/>
                  <a:pt x="6991418" y="1463968"/>
                </a:cubicBezTo>
                <a:cubicBezTo>
                  <a:pt x="6991418" y="1463968"/>
                  <a:pt x="6991418" y="1463968"/>
                  <a:pt x="6903059" y="6234295"/>
                </a:cubicBezTo>
                <a:cubicBezTo>
                  <a:pt x="6883730" y="7159634"/>
                  <a:pt x="6458502" y="7712075"/>
                  <a:pt x="5765435" y="7712075"/>
                </a:cubicBezTo>
                <a:cubicBezTo>
                  <a:pt x="5472745" y="7712075"/>
                  <a:pt x="5141398" y="7609873"/>
                  <a:pt x="4804529" y="7419281"/>
                </a:cubicBezTo>
                <a:lnTo>
                  <a:pt x="883592" y="5143225"/>
                </a:lnTo>
                <a:cubicBezTo>
                  <a:pt x="314780" y="4811761"/>
                  <a:pt x="2761" y="4386381"/>
                  <a:pt x="0" y="3944428"/>
                </a:cubicBezTo>
                <a:cubicBezTo>
                  <a:pt x="0" y="3505238"/>
                  <a:pt x="309257" y="3082620"/>
                  <a:pt x="869785" y="2751156"/>
                </a:cubicBezTo>
                <a:cubicBezTo>
                  <a:pt x="869785" y="2751156"/>
                  <a:pt x="869785" y="2751156"/>
                  <a:pt x="5017143" y="303842"/>
                </a:cubicBezTo>
                <a:cubicBezTo>
                  <a:pt x="5354012" y="104964"/>
                  <a:pt x="5685360" y="0"/>
                  <a:pt x="5969766" y="0"/>
                </a:cubicBezTo>
                <a:close/>
              </a:path>
            </a:pathLst>
          </a:custGeom>
          <a:noFill/>
          <a:effectLst/>
        </p:spPr>
        <p:txBody>
          <a:bodyPr wrap="square">
            <a:noAutofit/>
          </a:bodyPr>
          <a:lstStyle>
            <a:lvl1pPr>
              <a:defRPr/>
            </a:lvl1pPr>
          </a:lstStyle>
          <a:p>
            <a:r>
              <a:rPr lang="en-US"/>
              <a:t>Click icon to add picture,</a:t>
            </a:r>
          </a:p>
          <a:p>
            <a:r>
              <a:rPr lang="en-US"/>
              <a:t>Drag and Drop</a:t>
            </a:r>
          </a:p>
          <a:p>
            <a:endParaRPr lang="en-US"/>
          </a:p>
        </p:txBody>
      </p:sp>
    </p:spTree>
    <p:extLst>
      <p:ext uri="{BB962C8B-B14F-4D97-AF65-F5344CB8AC3E}">
        <p14:creationId xmlns:p14="http://schemas.microsoft.com/office/powerpoint/2010/main" val="22913459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41642ABC-9552-483C-A5B1-973DB23769DE}"/>
              </a:ext>
            </a:extLst>
          </p:cNvPr>
          <p:cNvSpPr>
            <a:spLocks noGrp="1" noChangeAspect="1"/>
          </p:cNvSpPr>
          <p:nvPr>
            <p:ph type="pic" sz="quarter" idx="10"/>
          </p:nvPr>
        </p:nvSpPr>
        <p:spPr>
          <a:xfrm rot="10800000">
            <a:off x="3809153" y="1224757"/>
            <a:ext cx="4048203" cy="4408488"/>
          </a:xfrm>
          <a:custGeom>
            <a:avLst/>
            <a:gdLst>
              <a:gd name="connsiteX0" fmla="*/ 1575244 w 8097460"/>
              <a:gd name="connsiteY0" fmla="*/ 8264525 h 8816975"/>
              <a:gd name="connsiteX1" fmla="*/ 2527867 w 8097460"/>
              <a:gd name="connsiteY1" fmla="*/ 7960683 h 8816975"/>
              <a:gd name="connsiteX2" fmla="*/ 6675225 w 8097460"/>
              <a:gd name="connsiteY2" fmla="*/ 5513369 h 8816975"/>
              <a:gd name="connsiteX3" fmla="*/ 7545010 w 8097460"/>
              <a:gd name="connsiteY3" fmla="*/ 4320097 h 8816975"/>
              <a:gd name="connsiteX4" fmla="*/ 6661418 w 8097460"/>
              <a:gd name="connsiteY4" fmla="*/ 3121300 h 8816975"/>
              <a:gd name="connsiteX5" fmla="*/ 2740481 w 8097460"/>
              <a:gd name="connsiteY5" fmla="*/ 845244 h 8816975"/>
              <a:gd name="connsiteX6" fmla="*/ 1779575 w 8097460"/>
              <a:gd name="connsiteY6" fmla="*/ 552450 h 8816975"/>
              <a:gd name="connsiteX7" fmla="*/ 641951 w 8097460"/>
              <a:gd name="connsiteY7" fmla="*/ 2030230 h 8816975"/>
              <a:gd name="connsiteX8" fmla="*/ 553592 w 8097460"/>
              <a:gd name="connsiteY8" fmla="*/ 6800557 h 8816975"/>
              <a:gd name="connsiteX9" fmla="*/ 918074 w 8097460"/>
              <a:gd name="connsiteY9" fmla="*/ 8004878 h 8816975"/>
              <a:gd name="connsiteX10" fmla="*/ 1575244 w 8097460"/>
              <a:gd name="connsiteY10" fmla="*/ 8264525 h 8816975"/>
              <a:gd name="connsiteX11" fmla="*/ 1574787 w 8097460"/>
              <a:gd name="connsiteY11" fmla="*/ 8816975 h 8816975"/>
              <a:gd name="connsiteX12" fmla="*/ 522654 w 8097460"/>
              <a:gd name="connsiteY12" fmla="*/ 8391595 h 8816975"/>
              <a:gd name="connsiteX13" fmla="*/ 730 w 8097460"/>
              <a:gd name="connsiteY13" fmla="*/ 6792275 h 8816975"/>
              <a:gd name="connsiteX14" fmla="*/ 89098 w 8097460"/>
              <a:gd name="connsiteY14" fmla="*/ 2019176 h 8816975"/>
              <a:gd name="connsiteX15" fmla="*/ 561315 w 8097460"/>
              <a:gd name="connsiteY15" fmla="*/ 557966 h 8816975"/>
              <a:gd name="connsiteX16" fmla="*/ 1779138 w 8097460"/>
              <a:gd name="connsiteY16" fmla="*/ 0 h 8816975"/>
              <a:gd name="connsiteX17" fmla="*/ 3016292 w 8097460"/>
              <a:gd name="connsiteY17" fmla="*/ 367374 h 8816975"/>
              <a:gd name="connsiteX18" fmla="*/ 6940390 w 8097460"/>
              <a:gd name="connsiteY18" fmla="*/ 2643435 h 8816975"/>
              <a:gd name="connsiteX19" fmla="*/ 7790933 w 8097460"/>
              <a:gd name="connsiteY19" fmla="*/ 3397519 h 8816975"/>
              <a:gd name="connsiteX20" fmla="*/ 8097460 w 8097460"/>
              <a:gd name="connsiteY20" fmla="*/ 4317335 h 8816975"/>
              <a:gd name="connsiteX21" fmla="*/ 7799218 w 8097460"/>
              <a:gd name="connsiteY21" fmla="*/ 5237151 h 8816975"/>
              <a:gd name="connsiteX22" fmla="*/ 6956959 w 8097460"/>
              <a:gd name="connsiteY22" fmla="*/ 5988472 h 8816975"/>
              <a:gd name="connsiteX23" fmla="*/ 2809180 w 8097460"/>
              <a:gd name="connsiteY23" fmla="*/ 8435790 h 8816975"/>
              <a:gd name="connsiteX24" fmla="*/ 1574787 w 8097460"/>
              <a:gd name="connsiteY24" fmla="*/ 8816975 h 881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97460" h="8816975">
                <a:moveTo>
                  <a:pt x="1575244" y="8264525"/>
                </a:moveTo>
                <a:cubicBezTo>
                  <a:pt x="1859650" y="8264525"/>
                  <a:pt x="2190998" y="8159561"/>
                  <a:pt x="2527867" y="7960683"/>
                </a:cubicBezTo>
                <a:cubicBezTo>
                  <a:pt x="6675225" y="5513369"/>
                  <a:pt x="6675225" y="5513369"/>
                  <a:pt x="6675225" y="5513369"/>
                </a:cubicBezTo>
                <a:cubicBezTo>
                  <a:pt x="7235753" y="5181905"/>
                  <a:pt x="7545010" y="4759287"/>
                  <a:pt x="7545010" y="4320097"/>
                </a:cubicBezTo>
                <a:cubicBezTo>
                  <a:pt x="7542249" y="3878144"/>
                  <a:pt x="7230230" y="3452764"/>
                  <a:pt x="6661418" y="3121300"/>
                </a:cubicBezTo>
                <a:lnTo>
                  <a:pt x="2740481" y="845244"/>
                </a:lnTo>
                <a:cubicBezTo>
                  <a:pt x="2403612" y="654652"/>
                  <a:pt x="2072265" y="552450"/>
                  <a:pt x="1779575" y="552450"/>
                </a:cubicBezTo>
                <a:cubicBezTo>
                  <a:pt x="1086508" y="552450"/>
                  <a:pt x="661280" y="1104891"/>
                  <a:pt x="641951" y="2030230"/>
                </a:cubicBezTo>
                <a:cubicBezTo>
                  <a:pt x="553592" y="6800557"/>
                  <a:pt x="553592" y="6800557"/>
                  <a:pt x="553592" y="6800557"/>
                </a:cubicBezTo>
                <a:cubicBezTo>
                  <a:pt x="542547" y="7325375"/>
                  <a:pt x="672324" y="7753517"/>
                  <a:pt x="918074" y="8004878"/>
                </a:cubicBezTo>
                <a:cubicBezTo>
                  <a:pt x="1089270" y="8176135"/>
                  <a:pt x="1310167" y="8264525"/>
                  <a:pt x="1575244" y="8264525"/>
                </a:cubicBezTo>
                <a:close/>
                <a:moveTo>
                  <a:pt x="1574787" y="8816975"/>
                </a:moveTo>
                <a:cubicBezTo>
                  <a:pt x="1160562" y="8816975"/>
                  <a:pt x="798804" y="8670578"/>
                  <a:pt x="522654" y="8391595"/>
                </a:cubicBezTo>
                <a:cubicBezTo>
                  <a:pt x="169182" y="8029745"/>
                  <a:pt x="-13078" y="7474541"/>
                  <a:pt x="730" y="6792275"/>
                </a:cubicBezTo>
                <a:cubicBezTo>
                  <a:pt x="89098" y="2019176"/>
                  <a:pt x="89098" y="2019176"/>
                  <a:pt x="89098" y="2019176"/>
                </a:cubicBezTo>
                <a:cubicBezTo>
                  <a:pt x="100144" y="1419776"/>
                  <a:pt x="265834" y="914292"/>
                  <a:pt x="561315" y="557966"/>
                </a:cubicBezTo>
                <a:cubicBezTo>
                  <a:pt x="867842" y="193355"/>
                  <a:pt x="1287590" y="0"/>
                  <a:pt x="1779138" y="0"/>
                </a:cubicBezTo>
                <a:cubicBezTo>
                  <a:pt x="2174034" y="0"/>
                  <a:pt x="2588259" y="121537"/>
                  <a:pt x="3016292" y="367374"/>
                </a:cubicBezTo>
                <a:cubicBezTo>
                  <a:pt x="6940390" y="2643435"/>
                  <a:pt x="6940390" y="2643435"/>
                  <a:pt x="6940390" y="2643435"/>
                </a:cubicBezTo>
                <a:cubicBezTo>
                  <a:pt x="7307670" y="2858888"/>
                  <a:pt x="7592105" y="3110249"/>
                  <a:pt x="7790933" y="3397519"/>
                </a:cubicBezTo>
                <a:cubicBezTo>
                  <a:pt x="7992523" y="3687551"/>
                  <a:pt x="8094699" y="3996918"/>
                  <a:pt x="8097460" y="4317335"/>
                </a:cubicBezTo>
                <a:cubicBezTo>
                  <a:pt x="8097460" y="4637751"/>
                  <a:pt x="7998046" y="4947119"/>
                  <a:pt x="7799218" y="5237151"/>
                </a:cubicBezTo>
                <a:cubicBezTo>
                  <a:pt x="7603151" y="5521658"/>
                  <a:pt x="7318716" y="5775782"/>
                  <a:pt x="6956959" y="5988472"/>
                </a:cubicBezTo>
                <a:cubicBezTo>
                  <a:pt x="2809180" y="8435790"/>
                  <a:pt x="2809180" y="8435790"/>
                  <a:pt x="2809180" y="8435790"/>
                </a:cubicBezTo>
                <a:cubicBezTo>
                  <a:pt x="2378384" y="8689913"/>
                  <a:pt x="1964159" y="8816975"/>
                  <a:pt x="1574787" y="8816975"/>
                </a:cubicBezTo>
                <a:close/>
              </a:path>
            </a:pathLst>
          </a:custGeom>
          <a:noFill/>
          <a:effectLst/>
        </p:spPr>
        <p:txBody>
          <a:bodyPr wrap="square">
            <a:noAutofit/>
          </a:bodyPr>
          <a:lstStyle/>
          <a:p>
            <a:endParaRPr lang="en-US"/>
          </a:p>
        </p:txBody>
      </p:sp>
    </p:spTree>
    <p:extLst>
      <p:ext uri="{BB962C8B-B14F-4D97-AF65-F5344CB8AC3E}">
        <p14:creationId xmlns:p14="http://schemas.microsoft.com/office/powerpoint/2010/main" val="27302322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864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0/50 Picture Right">
    <p:spTree>
      <p:nvGrpSpPr>
        <p:cNvPr id="1" name=""/>
        <p:cNvGrpSpPr/>
        <p:nvPr/>
      </p:nvGrpSpPr>
      <p:grpSpPr>
        <a:xfrm>
          <a:off x="0" y="0"/>
          <a:ext cx="0" cy="0"/>
          <a:chOff x="0" y="0"/>
          <a:chExt cx="0" cy="0"/>
        </a:xfrm>
      </p:grpSpPr>
      <p:sp>
        <p:nvSpPr>
          <p:cNvPr id="7" name="Text 2"/>
          <p:cNvSpPr>
            <a:spLocks noGrp="1"/>
          </p:cNvSpPr>
          <p:nvPr>
            <p:ph type="body" sz="quarter" idx="11" hasCustomPrompt="1"/>
          </p:nvPr>
        </p:nvSpPr>
        <p:spPr>
          <a:xfrm>
            <a:off x="898496" y="2725474"/>
            <a:ext cx="4689504" cy="2110321"/>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8" name="Title"/>
          <p:cNvSpPr>
            <a:spLocks noGrp="1"/>
          </p:cNvSpPr>
          <p:nvPr>
            <p:ph type="title" idx="12" hasCustomPrompt="1"/>
          </p:nvPr>
        </p:nvSpPr>
        <p:spPr>
          <a:xfrm>
            <a:off x="892149" y="1503586"/>
            <a:ext cx="4523033" cy="938911"/>
          </a:xfrm>
          <a:prstGeom prst="rect">
            <a:avLst/>
          </a:prstGeom>
        </p:spPr>
        <p:txBody>
          <a:bodyPr vert="horz" wrap="none" lIns="91440" tIns="45720" rIns="91440" bIns="45720" anchor="b" anchorCtr="0">
            <a:noAutofit/>
          </a:bodyPr>
          <a:lstStyle>
            <a:lvl1pPr marL="0" marR="0" indent="0" algn="l" rtl="0" eaLnBrk="1" fontAlgn="auto" hangingPunct="1">
              <a:lnSpc>
                <a:spcPct val="110000"/>
              </a:lnSpc>
              <a:spcBef>
                <a:spcPts val="0"/>
              </a:spcBef>
              <a:spcAft>
                <a:spcPts val="0"/>
              </a:spcAft>
              <a:buFontTx/>
              <a:buNone/>
              <a:defRPr sz="2799"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9" name="Picture 1"/>
          <p:cNvSpPr>
            <a:spLocks noGrp="1"/>
          </p:cNvSpPr>
          <p:nvPr>
            <p:ph type="pic" sz="quarter" idx="13"/>
          </p:nvPr>
        </p:nvSpPr>
        <p:spPr>
          <a:xfrm>
            <a:off x="6472989" y="0"/>
            <a:ext cx="5719011" cy="6858000"/>
          </a:xfrm>
          <a:prstGeom prst="rect">
            <a:avLst/>
          </a:prstGeom>
        </p:spPr>
        <p:txBody>
          <a:bodyPr>
            <a:normAutofit/>
          </a:bodyPr>
          <a:lstStyle>
            <a:lvl1pPr>
              <a:defRPr sz="1800"/>
            </a:lvl1pPr>
          </a:lstStyle>
          <a:p>
            <a:r>
              <a:rPr lang="en-US"/>
              <a:t>Click icon to add picture</a:t>
            </a:r>
            <a:endParaRPr lang="ru-RU" dirty="0"/>
          </a:p>
        </p:txBody>
      </p:sp>
      <p:sp>
        <p:nvSpPr>
          <p:cNvPr id="10" name="Rechthoek 9"/>
          <p:cNvSpPr/>
          <p:nvPr userDrawn="1"/>
        </p:nvSpPr>
        <p:spPr>
          <a:xfrm>
            <a:off x="6009493" y="0"/>
            <a:ext cx="535235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Tree>
    <p:custDataLst>
      <p:tags r:id="rId1"/>
    </p:custDataLst>
    <p:extLst>
      <p:ext uri="{BB962C8B-B14F-4D97-AF65-F5344CB8AC3E}">
        <p14:creationId xmlns:p14="http://schemas.microsoft.com/office/powerpoint/2010/main" val="2731619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hree Columns 2">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1198548" y="2765263"/>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1183397" y="2154109"/>
            <a:ext cx="3068987" cy="567053"/>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8025312" y="2751920"/>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ext 4"/>
          <p:cNvSpPr>
            <a:spLocks noGrp="1"/>
          </p:cNvSpPr>
          <p:nvPr>
            <p:ph type="body" sz="quarter" idx="13" hasCustomPrompt="1"/>
          </p:nvPr>
        </p:nvSpPr>
        <p:spPr>
          <a:xfrm>
            <a:off x="8004637" y="2152673"/>
            <a:ext cx="3068987" cy="568489"/>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0" name="Text 5"/>
          <p:cNvSpPr>
            <a:spLocks noGrp="1"/>
          </p:cNvSpPr>
          <p:nvPr>
            <p:ph type="body" sz="quarter" idx="14" hasCustomPrompt="1"/>
          </p:nvPr>
        </p:nvSpPr>
        <p:spPr>
          <a:xfrm>
            <a:off x="4602148" y="2751920"/>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11" name="Text 6"/>
          <p:cNvSpPr>
            <a:spLocks noGrp="1"/>
          </p:cNvSpPr>
          <p:nvPr>
            <p:ph type="body" sz="quarter" idx="15" hasCustomPrompt="1"/>
          </p:nvPr>
        </p:nvSpPr>
        <p:spPr>
          <a:xfrm>
            <a:off x="4594805" y="2152673"/>
            <a:ext cx="3068987" cy="568489"/>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2" name="Text 7"/>
          <p:cNvSpPr>
            <a:spLocks noGrp="1"/>
          </p:cNvSpPr>
          <p:nvPr>
            <p:ph type="body" sz="quarter" idx="16" hasCustomPrompt="1"/>
          </p:nvPr>
        </p:nvSpPr>
        <p:spPr>
          <a:xfrm>
            <a:off x="441749" y="85412"/>
            <a:ext cx="5619417" cy="261610"/>
          </a:xfrm>
          <a:prstGeom prst="rect">
            <a:avLst/>
          </a:prstGeo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13" name="Title"/>
          <p:cNvSpPr>
            <a:spLocks noGrp="1"/>
          </p:cNvSpPr>
          <p:nvPr>
            <p:ph type="title" idx="17" hasCustomPrompt="1"/>
          </p:nvPr>
        </p:nvSpPr>
        <p:spPr>
          <a:xfrm>
            <a:off x="898275" y="863836"/>
            <a:ext cx="8562249" cy="515526"/>
          </a:xfrm>
          <a:prstGeom prst="rect">
            <a:avLst/>
          </a:prstGeo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7919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541D32-B315-4F5E-A0A4-8C3DD35FBA6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FF85CA5-E87E-4C61-97E2-7133F2575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E0065B9-C02C-4BD2-B062-CED4302DE67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6AF8B8F-2000-4245-BF1B-9D061339FF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190CDB5-6517-40BD-AF94-2E7E8BA9E5F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2A52B20-21B8-4EDB-BBC5-EC0A0C6F3072}"/>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8" name="Tijdelijke aanduiding voor voettekst 7">
            <a:extLst>
              <a:ext uri="{FF2B5EF4-FFF2-40B4-BE49-F238E27FC236}">
                <a16:creationId xmlns:a16="http://schemas.microsoft.com/office/drawing/2014/main" id="{1751D52E-63AC-4404-BECA-4B9C37C82AD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A717B5D-8601-4FD1-8C5F-0F038F5696C3}"/>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2833134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1FAD4B-9998-4B20-903F-710F07EA3843}"/>
              </a:ext>
            </a:extLst>
          </p:cNvPr>
          <p:cNvSpPr>
            <a:spLocks noGrp="1" noChangeAspect="1"/>
          </p:cNvSpPr>
          <p:nvPr>
            <p:ph type="pic" sz="quarter" idx="11" hasCustomPrompt="1"/>
          </p:nvPr>
        </p:nvSpPr>
        <p:spPr>
          <a:xfrm>
            <a:off x="-620171" y="1350566"/>
            <a:ext cx="6146794" cy="3904457"/>
          </a:xfrm>
          <a:custGeom>
            <a:avLst/>
            <a:gdLst>
              <a:gd name="connsiteX0" fmla="*/ 95034 w 12295188"/>
              <a:gd name="connsiteY0" fmla="*/ 0 h 7808913"/>
              <a:gd name="connsiteX1" fmla="*/ 12200154 w 12295188"/>
              <a:gd name="connsiteY1" fmla="*/ 0 h 7808913"/>
              <a:gd name="connsiteX2" fmla="*/ 12295188 w 12295188"/>
              <a:gd name="connsiteY2" fmla="*/ 95034 h 7808913"/>
              <a:gd name="connsiteX3" fmla="*/ 12295188 w 12295188"/>
              <a:gd name="connsiteY3" fmla="*/ 7713879 h 7808913"/>
              <a:gd name="connsiteX4" fmla="*/ 12200154 w 12295188"/>
              <a:gd name="connsiteY4" fmla="*/ 7808913 h 7808913"/>
              <a:gd name="connsiteX5" fmla="*/ 95034 w 12295188"/>
              <a:gd name="connsiteY5" fmla="*/ 7808913 h 7808913"/>
              <a:gd name="connsiteX6" fmla="*/ 0 w 12295188"/>
              <a:gd name="connsiteY6" fmla="*/ 7713879 h 7808913"/>
              <a:gd name="connsiteX7" fmla="*/ 0 w 12295188"/>
              <a:gd name="connsiteY7" fmla="*/ 95034 h 7808913"/>
              <a:gd name="connsiteX8" fmla="*/ 95034 w 12295188"/>
              <a:gd name="connsiteY8" fmla="*/ 0 h 78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5188" h="7808913">
                <a:moveTo>
                  <a:pt x="95034" y="0"/>
                </a:moveTo>
                <a:lnTo>
                  <a:pt x="12200154" y="0"/>
                </a:lnTo>
                <a:cubicBezTo>
                  <a:pt x="12252640" y="0"/>
                  <a:pt x="12295188" y="42548"/>
                  <a:pt x="12295188" y="95034"/>
                </a:cubicBezTo>
                <a:lnTo>
                  <a:pt x="12295188" y="7713879"/>
                </a:lnTo>
                <a:cubicBezTo>
                  <a:pt x="12295188" y="7766365"/>
                  <a:pt x="12252640" y="7808913"/>
                  <a:pt x="12200154" y="7808913"/>
                </a:cubicBezTo>
                <a:lnTo>
                  <a:pt x="95034" y="7808913"/>
                </a:lnTo>
                <a:cubicBezTo>
                  <a:pt x="42548" y="7808913"/>
                  <a:pt x="0" y="7766365"/>
                  <a:pt x="0" y="7713879"/>
                </a:cubicBezTo>
                <a:lnTo>
                  <a:pt x="0" y="95034"/>
                </a:lnTo>
                <a:cubicBezTo>
                  <a:pt x="0" y="42548"/>
                  <a:pt x="42548" y="0"/>
                  <a:pt x="95034" y="0"/>
                </a:cubicBezTo>
                <a:close/>
              </a:path>
            </a:pathLst>
          </a:custGeom>
          <a:blipFill dpi="0" rotWithShape="1">
            <a:blip r:embed="rId2"/>
            <a:srcRect/>
            <a:tile tx="0" ty="0" sx="100000" sy="100000" flip="none" algn="ctr"/>
          </a:blip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Click icon to add picture,</a:t>
            </a:r>
          </a:p>
          <a:p>
            <a:pPr marL="0" lvl="0" indent="0" algn="ctr">
              <a:buNone/>
            </a:pPr>
            <a:r>
              <a:rPr lang="en-US"/>
              <a:t>Drag and Drop</a:t>
            </a:r>
          </a:p>
          <a:p>
            <a:pPr marL="0" lvl="0" indent="0" algn="ctr">
              <a:buNone/>
            </a:pPr>
            <a:endParaRPr lang="en-US"/>
          </a:p>
        </p:txBody>
      </p:sp>
    </p:spTree>
    <p:extLst>
      <p:ext uri="{BB962C8B-B14F-4D97-AF65-F5344CB8AC3E}">
        <p14:creationId xmlns:p14="http://schemas.microsoft.com/office/powerpoint/2010/main" val="39670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264B671-04FB-4BF2-A3C9-AA2C3E69CAC9}"/>
              </a:ext>
            </a:extLst>
          </p:cNvPr>
          <p:cNvSpPr>
            <a:spLocks noGrp="1"/>
          </p:cNvSpPr>
          <p:nvPr>
            <p:ph type="pic" sz="quarter" idx="15" hasCustomPrompt="1"/>
          </p:nvPr>
        </p:nvSpPr>
        <p:spPr>
          <a:xfrm>
            <a:off x="5641113" y="2094807"/>
            <a:ext cx="4180758" cy="2651760"/>
          </a:xfrm>
          <a:custGeom>
            <a:avLst/>
            <a:gdLst>
              <a:gd name="connsiteX0" fmla="*/ 0 w 8362604"/>
              <a:gd name="connsiteY0" fmla="*/ 0 h 5303520"/>
              <a:gd name="connsiteX1" fmla="*/ 8362604 w 8362604"/>
              <a:gd name="connsiteY1" fmla="*/ 0 h 5303520"/>
              <a:gd name="connsiteX2" fmla="*/ 8362604 w 8362604"/>
              <a:gd name="connsiteY2" fmla="*/ 5303520 h 5303520"/>
              <a:gd name="connsiteX3" fmla="*/ 0 w 8362604"/>
              <a:gd name="connsiteY3" fmla="*/ 5303520 h 5303520"/>
            </a:gdLst>
            <a:ahLst/>
            <a:cxnLst>
              <a:cxn ang="0">
                <a:pos x="connsiteX0" y="connsiteY0"/>
              </a:cxn>
              <a:cxn ang="0">
                <a:pos x="connsiteX1" y="connsiteY1"/>
              </a:cxn>
              <a:cxn ang="0">
                <a:pos x="connsiteX2" y="connsiteY2"/>
              </a:cxn>
              <a:cxn ang="0">
                <a:pos x="connsiteX3" y="connsiteY3"/>
              </a:cxn>
            </a:cxnLst>
            <a:rect l="l" t="t" r="r" b="b"/>
            <a:pathLst>
              <a:path w="8362604" h="5303520">
                <a:moveTo>
                  <a:pt x="0" y="0"/>
                </a:moveTo>
                <a:lnTo>
                  <a:pt x="8362604" y="0"/>
                </a:lnTo>
                <a:lnTo>
                  <a:pt x="8362604" y="5303520"/>
                </a:lnTo>
                <a:lnTo>
                  <a:pt x="0" y="5303520"/>
                </a:lnTo>
                <a:close/>
              </a:path>
            </a:pathLst>
          </a:custGeom>
          <a:blipFill dpi="0" rotWithShape="1">
            <a:blip r:embed="rId2"/>
            <a:srcRect/>
            <a:tile tx="0" ty="0" sx="100000" sy="100000" flip="none" algn="ctr"/>
          </a:blipFill>
          <a:effectLst/>
        </p:spPr>
        <p:txBody>
          <a:bodyPr wrap="square" anchor="ctr">
            <a:noAutofit/>
          </a:bodyPr>
          <a:lstStyle>
            <a:lvl1pPr>
              <a:defRPr lang="en-US" sz="1800">
                <a:solidFill>
                  <a:schemeClr val="tx1">
                    <a:alpha val="73000"/>
                  </a:schemeClr>
                </a:solidFill>
              </a:defRPr>
            </a:lvl1pPr>
          </a:lstStyle>
          <a:p>
            <a:pPr marL="0" lvl="0" indent="0" algn="ctr">
              <a:buNone/>
            </a:pPr>
            <a:r>
              <a:rPr lang="en-US"/>
              <a:t> </a:t>
            </a:r>
          </a:p>
        </p:txBody>
      </p:sp>
    </p:spTree>
    <p:extLst>
      <p:ext uri="{BB962C8B-B14F-4D97-AF65-F5344CB8AC3E}">
        <p14:creationId xmlns:p14="http://schemas.microsoft.com/office/powerpoint/2010/main" val="220537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80000"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DC909-446B-4842-8652-FAC16267D1F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18CA83E-E35A-432A-B99F-420060148D7D}"/>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4" name="Tijdelijke aanduiding voor voettekst 3">
            <a:extLst>
              <a:ext uri="{FF2B5EF4-FFF2-40B4-BE49-F238E27FC236}">
                <a16:creationId xmlns:a16="http://schemas.microsoft.com/office/drawing/2014/main" id="{B325EE48-9F38-4C21-B637-EC4FACB62E1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464377F-3D7A-4458-9ACF-A80D800FE0D2}"/>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370826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553946D-8012-405D-A687-D1714E59BAB0}"/>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3" name="Tijdelijke aanduiding voor voettekst 2">
            <a:extLst>
              <a:ext uri="{FF2B5EF4-FFF2-40B4-BE49-F238E27FC236}">
                <a16:creationId xmlns:a16="http://schemas.microsoft.com/office/drawing/2014/main" id="{ADA20E5C-FC32-487A-8DC9-ECD843B74AB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8B36F8-8EC3-4AEA-A98F-E8778F84A6AC}"/>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75635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EE8FE-9DB3-45F1-BE35-3A532D65409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B124205-CEA9-48BA-AB29-1410BBFF5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D51D6FF-C183-43A5-AD08-3CFF8F521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EDC2E32-B8E6-4043-B2B7-436491883046}"/>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6" name="Tijdelijke aanduiding voor voettekst 5">
            <a:extLst>
              <a:ext uri="{FF2B5EF4-FFF2-40B4-BE49-F238E27FC236}">
                <a16:creationId xmlns:a16="http://schemas.microsoft.com/office/drawing/2014/main" id="{E5034406-9FBC-489F-80B6-FC96F4342F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967E763-385D-4D33-A6F3-42F97FD41ECA}"/>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411392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95AE0-A79C-4D75-8C27-F1E84422FD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8CCB394-1469-4E16-8646-17589EB7D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8917B45-6A15-4ED3-8472-65AB548B1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155E7C-DB57-4187-A1DB-1F2751B0BE90}"/>
              </a:ext>
            </a:extLst>
          </p:cNvPr>
          <p:cNvSpPr>
            <a:spLocks noGrp="1"/>
          </p:cNvSpPr>
          <p:nvPr>
            <p:ph type="dt" sz="half" idx="10"/>
          </p:nvPr>
        </p:nvSpPr>
        <p:spPr/>
        <p:txBody>
          <a:bodyPr/>
          <a:lstStyle/>
          <a:p>
            <a:fld id="{E1FC0261-029C-4900-A0F8-D303DA30CE0E}" type="datetimeFigureOut">
              <a:rPr lang="nl-NL" smtClean="0"/>
              <a:t>6-11-2020</a:t>
            </a:fld>
            <a:endParaRPr lang="nl-NL"/>
          </a:p>
        </p:txBody>
      </p:sp>
      <p:sp>
        <p:nvSpPr>
          <p:cNvPr id="6" name="Tijdelijke aanduiding voor voettekst 5">
            <a:extLst>
              <a:ext uri="{FF2B5EF4-FFF2-40B4-BE49-F238E27FC236}">
                <a16:creationId xmlns:a16="http://schemas.microsoft.com/office/drawing/2014/main" id="{28B88C7B-3DD5-40FC-9C7F-B191E5FD8F6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6A8E19-88EA-4A5F-91A3-A2A5893635D9}"/>
              </a:ext>
            </a:extLst>
          </p:cNvPr>
          <p:cNvSpPr>
            <a:spLocks noGrp="1"/>
          </p:cNvSpPr>
          <p:nvPr>
            <p:ph type="sldNum" sz="quarter" idx="12"/>
          </p:nvPr>
        </p:nvSpPr>
        <p:spPr/>
        <p:txBody>
          <a:bodyPr/>
          <a:lstStyle/>
          <a:p>
            <a:fld id="{C83804B6-17D4-42D8-AC16-E25A3AD07DC4}" type="slidenum">
              <a:rPr lang="nl-NL" smtClean="0"/>
              <a:t>‹nr.›</a:t>
            </a:fld>
            <a:endParaRPr lang="nl-NL"/>
          </a:p>
        </p:txBody>
      </p:sp>
    </p:spTree>
    <p:extLst>
      <p:ext uri="{BB962C8B-B14F-4D97-AF65-F5344CB8AC3E}">
        <p14:creationId xmlns:p14="http://schemas.microsoft.com/office/powerpoint/2010/main" val="45837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1.pn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7F3B06-627C-47F6-8064-6DF460D7F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FCAE8AB-8660-4A65-9429-7411AB66F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6783D7-FB3F-4BEC-BA26-D63B1D4C9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C0261-029C-4900-A0F8-D303DA30CE0E}" type="datetimeFigureOut">
              <a:rPr lang="nl-NL" smtClean="0"/>
              <a:t>6-11-2020</a:t>
            </a:fld>
            <a:endParaRPr lang="nl-NL"/>
          </a:p>
        </p:txBody>
      </p:sp>
      <p:sp>
        <p:nvSpPr>
          <p:cNvPr id="5" name="Tijdelijke aanduiding voor voettekst 4">
            <a:extLst>
              <a:ext uri="{FF2B5EF4-FFF2-40B4-BE49-F238E27FC236}">
                <a16:creationId xmlns:a16="http://schemas.microsoft.com/office/drawing/2014/main" id="{FB056594-7641-42E6-885D-2A130839D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F301EE0-6DF6-4B04-8F78-B9BD91318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804B6-17D4-42D8-AC16-E25A3AD07DC4}" type="slidenum">
              <a:rPr lang="nl-NL" smtClean="0"/>
              <a:t>‹nr.›</a:t>
            </a:fld>
            <a:endParaRPr lang="nl-NL"/>
          </a:p>
        </p:txBody>
      </p:sp>
    </p:spTree>
    <p:extLst>
      <p:ext uri="{BB962C8B-B14F-4D97-AF65-F5344CB8AC3E}">
        <p14:creationId xmlns:p14="http://schemas.microsoft.com/office/powerpoint/2010/main" val="1058025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C7D5DF-6E31-4C8C-9669-C4A86DDAE851}"/>
              </a:ext>
            </a:extLst>
          </p:cNvPr>
          <p:cNvSpPr/>
          <p:nvPr userDrawn="1"/>
        </p:nvSpPr>
        <p:spPr>
          <a:xfrm>
            <a:off x="0" y="0"/>
            <a:ext cx="7896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28">
            <a:extLst>
              <a:ext uri="{FF2B5EF4-FFF2-40B4-BE49-F238E27FC236}">
                <a16:creationId xmlns:a16="http://schemas.microsoft.com/office/drawing/2014/main" id="{816D1C0D-E0F1-4D07-A14F-6F9B22C4F0E2}"/>
              </a:ext>
            </a:extLst>
          </p:cNvPr>
          <p:cNvSpPr/>
          <p:nvPr userDrawn="1"/>
        </p:nvSpPr>
        <p:spPr>
          <a:xfrm>
            <a:off x="361740" y="5920609"/>
            <a:ext cx="51266" cy="5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7" name="Oval 6">
            <a:extLst>
              <a:ext uri="{FF2B5EF4-FFF2-40B4-BE49-F238E27FC236}">
                <a16:creationId xmlns:a16="http://schemas.microsoft.com/office/drawing/2014/main" id="{9AE467C2-5012-46E4-9CB8-CA8FE90528E8}"/>
              </a:ext>
            </a:extLst>
          </p:cNvPr>
          <p:cNvSpPr/>
          <p:nvPr userDrawn="1"/>
        </p:nvSpPr>
        <p:spPr>
          <a:xfrm>
            <a:off x="361740" y="6096381"/>
            <a:ext cx="51266" cy="5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8" name="Oval 7">
            <a:extLst>
              <a:ext uri="{FF2B5EF4-FFF2-40B4-BE49-F238E27FC236}">
                <a16:creationId xmlns:a16="http://schemas.microsoft.com/office/drawing/2014/main" id="{BB131CC4-E393-4C25-A8EF-9899CD71060A}"/>
              </a:ext>
            </a:extLst>
          </p:cNvPr>
          <p:cNvSpPr/>
          <p:nvPr userDrawn="1"/>
        </p:nvSpPr>
        <p:spPr>
          <a:xfrm>
            <a:off x="361740" y="6270363"/>
            <a:ext cx="51266" cy="5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9" name="Oval 8">
            <a:extLst>
              <a:ext uri="{FF2B5EF4-FFF2-40B4-BE49-F238E27FC236}">
                <a16:creationId xmlns:a16="http://schemas.microsoft.com/office/drawing/2014/main" id="{F7ECC9D4-CB86-4C44-8D50-7DDB0A61006A}"/>
              </a:ext>
            </a:extLst>
          </p:cNvPr>
          <p:cNvSpPr/>
          <p:nvPr userDrawn="1"/>
        </p:nvSpPr>
        <p:spPr>
          <a:xfrm>
            <a:off x="361740" y="6444344"/>
            <a:ext cx="51266" cy="5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nvGrpSpPr>
          <p:cNvPr id="10" name="Group 9">
            <a:extLst>
              <a:ext uri="{FF2B5EF4-FFF2-40B4-BE49-F238E27FC236}">
                <a16:creationId xmlns:a16="http://schemas.microsoft.com/office/drawing/2014/main" id="{EF69E9F7-3B7F-4049-A1B1-00106BF68158}"/>
              </a:ext>
            </a:extLst>
          </p:cNvPr>
          <p:cNvGrpSpPr/>
          <p:nvPr userDrawn="1"/>
        </p:nvGrpSpPr>
        <p:grpSpPr>
          <a:xfrm>
            <a:off x="11670300" y="303213"/>
            <a:ext cx="230832" cy="787184"/>
            <a:chOff x="23343638" y="606425"/>
            <a:chExt cx="461724" cy="1574367"/>
          </a:xfrm>
        </p:grpSpPr>
        <p:sp>
          <p:nvSpPr>
            <p:cNvPr id="11" name="TextBox 10">
              <a:extLst>
                <a:ext uri="{FF2B5EF4-FFF2-40B4-BE49-F238E27FC236}">
                  <a16:creationId xmlns:a16="http://schemas.microsoft.com/office/drawing/2014/main" id="{938964EB-086C-41FF-B3AC-90F671255355}"/>
                </a:ext>
              </a:extLst>
            </p:cNvPr>
            <p:cNvSpPr txBox="1"/>
            <p:nvPr userDrawn="1"/>
          </p:nvSpPr>
          <p:spPr>
            <a:xfrm rot="5400000">
              <a:off x="23021143" y="1396574"/>
              <a:ext cx="1106713" cy="461724"/>
            </a:xfrm>
            <a:prstGeom prst="rect">
              <a:avLst/>
            </a:prstGeom>
            <a:noFill/>
          </p:spPr>
          <p:txBody>
            <a:bodyPr wrap="none" rtlCol="0">
              <a:spAutoFit/>
            </a:bodyPr>
            <a:lstStyle/>
            <a:p>
              <a:r>
                <a:rPr lang="en-US" sz="900" b="1" dirty="0" err="1">
                  <a:latin typeface="+mj-lt"/>
                </a:rPr>
                <a:t>Vorige</a:t>
              </a:r>
              <a:endParaRPr lang="en-US" sz="900" b="1" dirty="0">
                <a:latin typeface="+mj-lt"/>
              </a:endParaRPr>
            </a:p>
          </p:txBody>
        </p:sp>
        <p:cxnSp>
          <p:nvCxnSpPr>
            <p:cNvPr id="12" name="Straight Arrow Connector 11">
              <a:extLst>
                <a:ext uri="{FF2B5EF4-FFF2-40B4-BE49-F238E27FC236}">
                  <a16:creationId xmlns:a16="http://schemas.microsoft.com/office/drawing/2014/main" id="{0D87259C-5E46-41DD-962A-40562A8AF431}"/>
                </a:ext>
              </a:extLst>
            </p:cNvPr>
            <p:cNvCxnSpPr>
              <a:cxnSpLocks/>
            </p:cNvCxnSpPr>
            <p:nvPr userDrawn="1"/>
          </p:nvCxnSpPr>
          <p:spPr>
            <a:xfrm flipV="1">
              <a:off x="23574500" y="606425"/>
              <a:ext cx="0" cy="391795"/>
            </a:xfrm>
            <a:prstGeom prst="straightConnector1">
              <a:avLst/>
            </a:prstGeom>
            <a:ln>
              <a:tailEnd type="arrow" w="lg" len="sm"/>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C9BBE22-2DA0-4B14-BCD2-A9D94A66FF20}"/>
              </a:ext>
            </a:extLst>
          </p:cNvPr>
          <p:cNvGrpSpPr/>
          <p:nvPr userDrawn="1"/>
        </p:nvGrpSpPr>
        <p:grpSpPr>
          <a:xfrm>
            <a:off x="11670301" y="5614140"/>
            <a:ext cx="230832" cy="946895"/>
            <a:chOff x="23405914" y="10994899"/>
            <a:chExt cx="461724" cy="1893789"/>
          </a:xfrm>
        </p:grpSpPr>
        <p:sp>
          <p:nvSpPr>
            <p:cNvPr id="14" name="TextBox 13">
              <a:extLst>
                <a:ext uri="{FF2B5EF4-FFF2-40B4-BE49-F238E27FC236}">
                  <a16:creationId xmlns:a16="http://schemas.microsoft.com/office/drawing/2014/main" id="{A1E670FF-5BAA-4A09-8476-371F039A4D05}"/>
                </a:ext>
              </a:extLst>
            </p:cNvPr>
            <p:cNvSpPr txBox="1"/>
            <p:nvPr userDrawn="1"/>
          </p:nvSpPr>
          <p:spPr>
            <a:xfrm rot="16200000" flipV="1">
              <a:off x="22900677" y="11500136"/>
              <a:ext cx="1472198" cy="461724"/>
            </a:xfrm>
            <a:prstGeom prst="rect">
              <a:avLst/>
            </a:prstGeom>
            <a:noFill/>
          </p:spPr>
          <p:txBody>
            <a:bodyPr wrap="none" rtlCol="0">
              <a:spAutoFit/>
            </a:bodyPr>
            <a:lstStyle/>
            <a:p>
              <a:r>
                <a:rPr lang="en-US" sz="900" b="1" dirty="0" err="1">
                  <a:latin typeface="+mj-lt"/>
                </a:rPr>
                <a:t>Volgende</a:t>
              </a:r>
              <a:endParaRPr lang="en-US" sz="900" b="1" dirty="0">
                <a:latin typeface="+mj-lt"/>
              </a:endParaRPr>
            </a:p>
          </p:txBody>
        </p:sp>
        <p:cxnSp>
          <p:nvCxnSpPr>
            <p:cNvPr id="15" name="Straight Arrow Connector 14">
              <a:extLst>
                <a:ext uri="{FF2B5EF4-FFF2-40B4-BE49-F238E27FC236}">
                  <a16:creationId xmlns:a16="http://schemas.microsoft.com/office/drawing/2014/main" id="{0486D64F-B234-45AD-AD92-6EEE698F6F05}"/>
                </a:ext>
              </a:extLst>
            </p:cNvPr>
            <p:cNvCxnSpPr>
              <a:cxnSpLocks/>
            </p:cNvCxnSpPr>
            <p:nvPr userDrawn="1"/>
          </p:nvCxnSpPr>
          <p:spPr>
            <a:xfrm>
              <a:off x="23624072" y="12496893"/>
              <a:ext cx="0" cy="391795"/>
            </a:xfrm>
            <a:prstGeom prst="straightConnector1">
              <a:avLst/>
            </a:prstGeom>
            <a:ln>
              <a:tailEnd type="arrow" w="lg" len="sm"/>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DFB8C323-CF08-4E8F-B2F0-291123583A08}"/>
              </a:ext>
            </a:extLst>
          </p:cNvPr>
          <p:cNvSpPr txBox="1"/>
          <p:nvPr userDrawn="1"/>
        </p:nvSpPr>
        <p:spPr>
          <a:xfrm rot="16200000">
            <a:off x="-594410" y="3305890"/>
            <a:ext cx="1978427" cy="246221"/>
          </a:xfrm>
          <a:prstGeom prst="rect">
            <a:avLst/>
          </a:prstGeom>
          <a:noFill/>
        </p:spPr>
        <p:txBody>
          <a:bodyPr wrap="none" rtlCol="0" anchor="ctr">
            <a:spAutoFit/>
          </a:bodyPr>
          <a:lstStyle/>
          <a:p>
            <a:r>
              <a:rPr lang="en-US" sz="1000" b="1" dirty="0">
                <a:solidFill>
                  <a:schemeClr val="tx1"/>
                </a:solidFill>
                <a:latin typeface="+mj-lt"/>
              </a:rPr>
              <a:t>  </a:t>
            </a:r>
            <a:r>
              <a:rPr lang="en-US" sz="1000" b="0" dirty="0" err="1">
                <a:solidFill>
                  <a:schemeClr val="tx1"/>
                </a:solidFill>
                <a:latin typeface="+mj-lt"/>
              </a:rPr>
              <a:t>Agri</a:t>
            </a:r>
            <a:r>
              <a:rPr lang="en-US" sz="1000" b="0" dirty="0">
                <a:solidFill>
                  <a:schemeClr val="tx1"/>
                </a:solidFill>
                <a:latin typeface="+mj-lt"/>
              </a:rPr>
              <a:t> Drone</a:t>
            </a:r>
            <a:r>
              <a:rPr lang="en-US" sz="1000" b="1" dirty="0">
                <a:solidFill>
                  <a:schemeClr val="tx1"/>
                </a:solidFill>
                <a:latin typeface="+mj-lt"/>
              </a:rPr>
              <a:t> Challenge</a:t>
            </a:r>
            <a:r>
              <a:rPr lang="en-US" sz="1000" dirty="0">
                <a:solidFill>
                  <a:schemeClr val="tx1"/>
                </a:solidFill>
              </a:rPr>
              <a:t> |</a:t>
            </a:r>
            <a:r>
              <a:rPr lang="en-US" sz="1000" baseline="0" dirty="0">
                <a:solidFill>
                  <a:schemeClr val="tx1"/>
                </a:solidFill>
              </a:rPr>
              <a:t> 2020</a:t>
            </a:r>
            <a:endParaRPr lang="en-US" sz="1000" dirty="0">
              <a:solidFill>
                <a:schemeClr val="tx1"/>
              </a:solidFill>
            </a:endParaRPr>
          </a:p>
        </p:txBody>
      </p:sp>
      <p:sp>
        <p:nvSpPr>
          <p:cNvPr id="17" name="Slide Number Placeholder 5">
            <a:extLst>
              <a:ext uri="{FF2B5EF4-FFF2-40B4-BE49-F238E27FC236}">
                <a16:creationId xmlns:a16="http://schemas.microsoft.com/office/drawing/2014/main" id="{C4616DB4-3AEB-4108-9145-D257C32317DD}"/>
              </a:ext>
            </a:extLst>
          </p:cNvPr>
          <p:cNvSpPr txBox="1">
            <a:spLocks/>
          </p:cNvSpPr>
          <p:nvPr userDrawn="1"/>
        </p:nvSpPr>
        <p:spPr>
          <a:xfrm>
            <a:off x="11429281" y="2589610"/>
            <a:ext cx="712869" cy="16787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95EBE77-0015-43AC-928E-6D65C631A30C}" type="slidenum">
              <a:rPr lang="en-US" sz="2699" b="0" smtClean="0">
                <a:solidFill>
                  <a:schemeClr val="tx1"/>
                </a:solidFill>
                <a:latin typeface="+mj-lt"/>
              </a:rPr>
              <a:t>‹nr.›</a:t>
            </a:fld>
            <a:endParaRPr lang="en-US" sz="1800" b="0">
              <a:solidFill>
                <a:schemeClr val="tx1"/>
              </a:solidFill>
              <a:latin typeface="+mj-lt"/>
            </a:endParaRPr>
          </a:p>
        </p:txBody>
      </p:sp>
      <p:sp>
        <p:nvSpPr>
          <p:cNvPr id="18" name="Rectangle 17">
            <a:hlinkClick r:id="" action="ppaction://hlinkshowjump?jump=previousslide"/>
            <a:extLst>
              <a:ext uri="{FF2B5EF4-FFF2-40B4-BE49-F238E27FC236}">
                <a16:creationId xmlns:a16="http://schemas.microsoft.com/office/drawing/2014/main" id="{1E2971BC-2B97-440E-95F3-64576A47C6FD}"/>
              </a:ext>
            </a:extLst>
          </p:cNvPr>
          <p:cNvSpPr/>
          <p:nvPr userDrawn="1"/>
        </p:nvSpPr>
        <p:spPr>
          <a:xfrm>
            <a:off x="11385171" y="-596"/>
            <a:ext cx="801088"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a:hlinkClick r:id="" action="ppaction://hlinkshowjump?jump=nextslide"/>
            <a:extLst>
              <a:ext uri="{FF2B5EF4-FFF2-40B4-BE49-F238E27FC236}">
                <a16:creationId xmlns:a16="http://schemas.microsoft.com/office/drawing/2014/main" id="{AFC70DE9-DF01-4E9C-AB54-9A7259700E5E}"/>
              </a:ext>
            </a:extLst>
          </p:cNvPr>
          <p:cNvSpPr/>
          <p:nvPr userDrawn="1"/>
        </p:nvSpPr>
        <p:spPr>
          <a:xfrm>
            <a:off x="11378822" y="5562600"/>
            <a:ext cx="801088"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0" name="Afbeelding 19"/>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rot="16200000">
            <a:off x="112498" y="304077"/>
            <a:ext cx="557530" cy="557457"/>
          </a:xfrm>
          <a:prstGeom prst="rect">
            <a:avLst/>
          </a:prstGeom>
        </p:spPr>
      </p:pic>
    </p:spTree>
    <p:extLst>
      <p:ext uri="{BB962C8B-B14F-4D97-AF65-F5344CB8AC3E}">
        <p14:creationId xmlns:p14="http://schemas.microsoft.com/office/powerpoint/2010/main" val="3764348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decel="7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30000" decel="70000" fill="hold" grpId="0" nodeType="withEffect">
                                  <p:stCondLst>
                                    <p:cond delay="4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accel="30000" decel="7000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0000" decel="70000"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accel="30000" decel="70000" fill="hold" grpId="0" nodeType="withEffect">
                                  <p:stCondLst>
                                    <p:cond delay="7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accel="30000" decel="70000" fill="hold" grpId="0" nodeType="withEffect">
                                  <p:stCondLst>
                                    <p:cond delay="8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accel="30000" decel="7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accel="30000" decel="70000" fill="hold" grpId="0" nodeType="withEffect">
                                  <p:stCondLst>
                                    <p:cond delay="1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1+#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accel="30000" decel="70000" fill="hold" nodeType="withEffect">
                                  <p:stCondLst>
                                    <p:cond delay="2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1+#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6" grpId="0"/>
      <p:bldP spid="17" grpId="0"/>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984">
          <p15:clr>
            <a:srgbClr val="F26B43"/>
          </p15:clr>
        </p15:guide>
        <p15:guide id="4" orient="horz" pos="7632">
          <p15:clr>
            <a:srgbClr val="F26B43"/>
          </p15:clr>
        </p15:guide>
        <p15:guide id="5" pos="1009">
          <p15:clr>
            <a:srgbClr val="F26B43"/>
          </p15:clr>
        </p15:guide>
        <p15:guide id="6" pos="143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video" Target="https://www.youtube.com/embed/MXo_d6tNWuY"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tags" Target="../tags/tag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8.xml"/><Relationship Id="rId1" Type="http://schemas.openxmlformats.org/officeDocument/2006/relationships/tags" Target="../tags/tag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6.xml"/><Relationship Id="rId4"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8.xml"/><Relationship Id="rId1" Type="http://schemas.openxmlformats.org/officeDocument/2006/relationships/tags" Target="../tags/tag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tags" Target="../tags/tag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8.xml"/><Relationship Id="rId1" Type="http://schemas.openxmlformats.org/officeDocument/2006/relationships/tags" Target="../tags/tag1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8.xml"/><Relationship Id="rId1" Type="http://schemas.openxmlformats.org/officeDocument/2006/relationships/tags" Target="../tags/tag1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8.xml"/><Relationship Id="rId1" Type="http://schemas.openxmlformats.org/officeDocument/2006/relationships/tags" Target="../tags/tag15.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8.xml"/><Relationship Id="rId1" Type="http://schemas.openxmlformats.org/officeDocument/2006/relationships/tags" Target="../tags/tag16.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8.xml"/><Relationship Id="rId1" Type="http://schemas.openxmlformats.org/officeDocument/2006/relationships/tags" Target="../tags/tag1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8.xml"/><Relationship Id="rId1" Type="http://schemas.openxmlformats.org/officeDocument/2006/relationships/tags" Target="../tags/tag18.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8.xml"/><Relationship Id="rId1" Type="http://schemas.openxmlformats.org/officeDocument/2006/relationships/tags" Target="../tags/tag1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8.xml"/><Relationship Id="rId1" Type="http://schemas.openxmlformats.org/officeDocument/2006/relationships/tags" Target="../tags/tag20.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8.xml"/><Relationship Id="rId1" Type="http://schemas.openxmlformats.org/officeDocument/2006/relationships/tags" Target="../tags/tag21.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8.xml"/><Relationship Id="rId1" Type="http://schemas.openxmlformats.org/officeDocument/2006/relationships/tags" Target="../tags/tag22.xml"/><Relationship Id="rId5" Type="http://schemas.openxmlformats.org/officeDocument/2006/relationships/image" Target="../media/image23.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8.xml"/><Relationship Id="rId1" Type="http://schemas.openxmlformats.org/officeDocument/2006/relationships/tags" Target="../tags/tag23.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ags" Target="../tags/tag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video" Target="https://www.youtube.com/embed/oTq0z0mSKCg"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tags" Target="../tags/tag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8.xml"/><Relationship Id="rId1" Type="http://schemas.openxmlformats.org/officeDocument/2006/relationships/tags" Target="../tags/tag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D14CF-F859-4E74-BB7F-943407B6E2A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9DCF6F3-BBCC-42A6-A2DE-F355A7543C1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9044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496" y="1647135"/>
            <a:ext cx="7418334" cy="4363725"/>
          </a:xfrm>
          <a:prstGeom prst="rect">
            <a:avLst/>
          </a:prstGeom>
        </p:spPr>
      </p:pic>
      <p:pic>
        <p:nvPicPr>
          <p:cNvPr id="6" name="Onlinemedia 4" title="Amazon Prime Air">
            <a:hlinkClick r:id="" action="ppaction://media"/>
            <a:extLst>
              <a:ext uri="{FF2B5EF4-FFF2-40B4-BE49-F238E27FC236}">
                <a16:creationId xmlns:a16="http://schemas.microsoft.com/office/drawing/2014/main" id="{8ACC8036-1CD2-41C7-80CB-7EFD50ABEF30}"/>
              </a:ext>
            </a:extLst>
          </p:cNvPr>
          <p:cNvPicPr>
            <a:picLocks noRot="1" noChangeAspect="1"/>
          </p:cNvPicPr>
          <p:nvPr>
            <a:videoFile r:link="rId1"/>
          </p:nvPr>
        </p:nvPicPr>
        <p:blipFill>
          <a:blip r:embed="rId4"/>
          <a:stretch>
            <a:fillRect/>
          </a:stretch>
        </p:blipFill>
        <p:spPr>
          <a:xfrm>
            <a:off x="3703313" y="2366423"/>
            <a:ext cx="4836434" cy="2720493"/>
          </a:xfrm>
          <a:prstGeom prst="rect">
            <a:avLst/>
          </a:prstGeom>
        </p:spPr>
      </p:pic>
      <p:sp>
        <p:nvSpPr>
          <p:cNvPr id="8" name="Tekstvak 7"/>
          <p:cNvSpPr txBox="1"/>
          <p:nvPr/>
        </p:nvSpPr>
        <p:spPr>
          <a:xfrm>
            <a:off x="1411690" y="854644"/>
            <a:ext cx="2749471" cy="461665"/>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Bekijk deze video</a:t>
            </a:r>
          </a:p>
        </p:txBody>
      </p:sp>
      <p:sp>
        <p:nvSpPr>
          <p:cNvPr id="9" name="Rectangle 1"/>
          <p:cNvSpPr/>
          <p:nvPr/>
        </p:nvSpPr>
        <p:spPr>
          <a:xfrm>
            <a:off x="1468004" y="1337180"/>
            <a:ext cx="226557" cy="143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sp>
        <p:nvSpPr>
          <p:cNvPr id="7" name="Tekstvak 6"/>
          <p:cNvSpPr txBox="1"/>
          <p:nvPr/>
        </p:nvSpPr>
        <p:spPr>
          <a:xfrm>
            <a:off x="1411691" y="1462494"/>
            <a:ext cx="1149674" cy="230832"/>
          </a:xfrm>
          <a:prstGeom prst="rect">
            <a:avLst/>
          </a:prstGeom>
          <a:noFill/>
        </p:spPr>
        <p:txBody>
          <a:bodyPr wrap="none" rtlCol="0">
            <a:spAutoFit/>
          </a:bodyPr>
          <a:lstStyle/>
          <a:p>
            <a:pPr defTabSz="228554"/>
            <a:r>
              <a:rPr lang="nl-NL" sz="900" dirty="0">
                <a:solidFill>
                  <a:srgbClr val="283147"/>
                </a:solidFill>
                <a:latin typeface="Calibri"/>
              </a:rPr>
              <a:t>Bron: Amazon Prime</a:t>
            </a:r>
          </a:p>
        </p:txBody>
      </p:sp>
    </p:spTree>
    <p:extLst>
      <p:ext uri="{BB962C8B-B14F-4D97-AF65-F5344CB8AC3E}">
        <p14:creationId xmlns:p14="http://schemas.microsoft.com/office/powerpoint/2010/main" val="37495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533073"/>
            <a:ext cx="4640659" cy="3891525"/>
            <a:chOff x="2471323" y="1991618"/>
            <a:chExt cx="8487053" cy="8768987"/>
          </a:xfrm>
        </p:grpSpPr>
        <p:sp>
          <p:nvSpPr>
            <p:cNvPr id="18" name="Tekstvak 17"/>
            <p:cNvSpPr txBox="1"/>
            <p:nvPr/>
          </p:nvSpPr>
          <p:spPr>
            <a:xfrm>
              <a:off x="2471323" y="1991618"/>
              <a:ext cx="5808177" cy="1040295"/>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Hybride configuratie</a:t>
              </a:r>
            </a:p>
          </p:txBody>
        </p:sp>
        <p:sp>
          <p:nvSpPr>
            <p:cNvPr id="19" name="Tekstvak 18"/>
            <p:cNvSpPr txBox="1"/>
            <p:nvPr/>
          </p:nvSpPr>
          <p:spPr>
            <a:xfrm>
              <a:off x="2533467" y="3617247"/>
              <a:ext cx="8424909" cy="7143358"/>
            </a:xfrm>
            <a:prstGeom prst="rect">
              <a:avLst/>
            </a:prstGeom>
            <a:noFill/>
          </p:spPr>
          <p:txBody>
            <a:bodyPr wrap="square" rtlCol="0">
              <a:spAutoFit/>
            </a:bodyPr>
            <a:lstStyle/>
            <a:p>
              <a:pPr defTabSz="228554">
                <a:spcBef>
                  <a:spcPts val="600"/>
                </a:spcBef>
                <a:spcAft>
                  <a:spcPts val="600"/>
                </a:spcAft>
              </a:pPr>
              <a:r>
                <a:rPr lang="nl-NL" sz="1400" dirty="0">
                  <a:solidFill>
                    <a:srgbClr val="283147"/>
                  </a:solidFill>
                  <a:latin typeface="Calibri"/>
                </a:rPr>
                <a:t>Een drone met een vaste vleugel en ook meerdere motoren.</a:t>
              </a:r>
              <a:br>
                <a:rPr lang="nl-NL" sz="1400" dirty="0">
                  <a:solidFill>
                    <a:srgbClr val="283147"/>
                  </a:solidFill>
                  <a:latin typeface="Calibri"/>
                </a:rPr>
              </a:br>
              <a:r>
                <a:rPr lang="nl-NL" sz="1400" dirty="0">
                  <a:solidFill>
                    <a:srgbClr val="283147"/>
                  </a:solidFill>
                  <a:latin typeface="Calibri"/>
                </a:rPr>
                <a:t>Dat is het toestel wat je hiernaast ziet.</a:t>
              </a:r>
            </a:p>
            <a:p>
              <a:pPr defTabSz="228554">
                <a:spcBef>
                  <a:spcPts val="600"/>
                </a:spcBef>
                <a:spcAft>
                  <a:spcPts val="600"/>
                </a:spcAft>
              </a:pPr>
              <a:r>
                <a:rPr lang="nl-NL" sz="1400" dirty="0">
                  <a:solidFill>
                    <a:srgbClr val="283147"/>
                  </a:solidFill>
                  <a:latin typeface="Calibri"/>
                </a:rPr>
                <a:t>Een </a:t>
              </a:r>
              <a:r>
                <a:rPr lang="nl-NL" sz="1400" b="1" dirty="0">
                  <a:solidFill>
                    <a:srgbClr val="283147"/>
                  </a:solidFill>
                  <a:latin typeface="Calibri"/>
                </a:rPr>
                <a:t>kruising</a:t>
              </a:r>
              <a:r>
                <a:rPr lang="nl-NL" sz="1400" dirty="0">
                  <a:solidFill>
                    <a:srgbClr val="283147"/>
                  </a:solidFill>
                  <a:latin typeface="Calibri"/>
                </a:rPr>
                <a:t> tussen een </a:t>
              </a:r>
              <a:r>
                <a:rPr lang="nl-NL" sz="1400" dirty="0" err="1">
                  <a:solidFill>
                    <a:srgbClr val="283147"/>
                  </a:solidFill>
                  <a:latin typeface="Calibri"/>
                </a:rPr>
                <a:t>multirotor</a:t>
              </a:r>
              <a:r>
                <a:rPr lang="nl-NL" sz="1400" dirty="0">
                  <a:solidFill>
                    <a:srgbClr val="283147"/>
                  </a:solidFill>
                  <a:latin typeface="Calibri"/>
                </a:rPr>
                <a:t> en </a:t>
              </a:r>
              <a:r>
                <a:rPr lang="nl-NL" sz="1400" dirty="0" err="1">
                  <a:solidFill>
                    <a:srgbClr val="283147"/>
                  </a:solidFill>
                  <a:latin typeface="Calibri"/>
                </a:rPr>
                <a:t>fixed</a:t>
              </a:r>
              <a:r>
                <a:rPr lang="nl-NL" sz="1400" dirty="0">
                  <a:solidFill>
                    <a:srgbClr val="283147"/>
                  </a:solidFill>
                  <a:latin typeface="Calibri"/>
                </a:rPr>
                <a:t> </a:t>
              </a:r>
              <a:r>
                <a:rPr lang="nl-NL" sz="1400" dirty="0" err="1">
                  <a:solidFill>
                    <a:srgbClr val="283147"/>
                  </a:solidFill>
                  <a:latin typeface="Calibri"/>
                </a:rPr>
                <a:t>wing</a:t>
              </a:r>
              <a:r>
                <a:rPr lang="nl-NL" sz="1400" dirty="0">
                  <a:solidFill>
                    <a:srgbClr val="283147"/>
                  </a:solidFill>
                  <a:latin typeface="Calibri"/>
                </a:rPr>
                <a:t>.</a:t>
              </a:r>
            </a:p>
            <a:p>
              <a:pPr defTabSz="228554">
                <a:spcBef>
                  <a:spcPts val="600"/>
                </a:spcBef>
                <a:spcAft>
                  <a:spcPts val="600"/>
                </a:spcAft>
              </a:pPr>
              <a:r>
                <a:rPr lang="nl-NL" sz="1400" dirty="0">
                  <a:solidFill>
                    <a:srgbClr val="283147"/>
                  </a:solidFill>
                  <a:latin typeface="Calibri"/>
                </a:rPr>
                <a:t>Deze drone in staat is om verticaal op te stijgen en te landen (</a:t>
              </a:r>
              <a:r>
                <a:rPr lang="nl-NL" sz="1400" dirty="0" err="1">
                  <a:solidFill>
                    <a:srgbClr val="283147"/>
                  </a:solidFill>
                  <a:latin typeface="Calibri"/>
                </a:rPr>
                <a:t>Vertical</a:t>
              </a:r>
              <a:r>
                <a:rPr lang="nl-NL" sz="1400" dirty="0">
                  <a:solidFill>
                    <a:srgbClr val="283147"/>
                  </a:solidFill>
                  <a:latin typeface="Calibri"/>
                </a:rPr>
                <a:t> Take-Off </a:t>
              </a:r>
              <a:r>
                <a:rPr lang="nl-NL" sz="1400" dirty="0" err="1">
                  <a:solidFill>
                    <a:srgbClr val="283147"/>
                  </a:solidFill>
                  <a:latin typeface="Calibri"/>
                </a:rPr>
                <a:t>and</a:t>
              </a:r>
              <a:r>
                <a:rPr lang="nl-NL" sz="1400" dirty="0">
                  <a:solidFill>
                    <a:srgbClr val="283147"/>
                  </a:solidFill>
                  <a:latin typeface="Calibri"/>
                </a:rPr>
                <a:t> Landing, </a:t>
              </a:r>
              <a:r>
                <a:rPr lang="nl-NL" sz="1400" b="1" dirty="0">
                  <a:solidFill>
                    <a:srgbClr val="283147"/>
                  </a:solidFill>
                  <a:latin typeface="Calibri"/>
                </a:rPr>
                <a:t>VTOL</a:t>
              </a:r>
              <a:r>
                <a:rPr lang="nl-NL" sz="1400" dirty="0">
                  <a:solidFill>
                    <a:srgbClr val="283147"/>
                  </a:solidFill>
                  <a:latin typeface="Calibri"/>
                </a:rPr>
                <a:t>).</a:t>
              </a:r>
            </a:p>
            <a:p>
              <a:pPr defTabSz="228554">
                <a:spcBef>
                  <a:spcPts val="600"/>
                </a:spcBef>
                <a:spcAft>
                  <a:spcPts val="600"/>
                </a:spcAft>
              </a:pPr>
              <a:r>
                <a:rPr lang="nl-NL" sz="1400" dirty="0">
                  <a:solidFill>
                    <a:srgbClr val="283147"/>
                  </a:solidFill>
                  <a:latin typeface="Calibri"/>
                </a:rPr>
                <a:t>Met een hybride configuratie kun je:</a:t>
              </a:r>
            </a:p>
            <a:p>
              <a:pPr marL="228554" indent="-228554" defTabSz="228554">
                <a:spcBef>
                  <a:spcPts val="600"/>
                </a:spcBef>
                <a:spcAft>
                  <a:spcPts val="600"/>
                </a:spcAft>
                <a:buFont typeface="Wingdings" panose="05000000000000000000" pitchFamily="2" charset="2"/>
                <a:buChar char="ü"/>
              </a:pPr>
              <a:r>
                <a:rPr lang="nl-NL" sz="1400" dirty="0">
                  <a:solidFill>
                    <a:srgbClr val="283147"/>
                  </a:solidFill>
                  <a:latin typeface="Calibri"/>
                </a:rPr>
                <a:t>In stedelijke gebieden opereren met weinig ruimte om veilig op te stijgen of te landen</a:t>
              </a:r>
            </a:p>
            <a:p>
              <a:pPr marL="228554" indent="-228554" defTabSz="228554">
                <a:spcBef>
                  <a:spcPts val="600"/>
                </a:spcBef>
                <a:spcAft>
                  <a:spcPts val="600"/>
                </a:spcAft>
                <a:buFont typeface="Wingdings" panose="05000000000000000000" pitchFamily="2" charset="2"/>
                <a:buChar char="ü"/>
              </a:pPr>
              <a:r>
                <a:rPr lang="nl-NL" sz="1400" dirty="0">
                  <a:solidFill>
                    <a:srgbClr val="283147"/>
                  </a:solidFill>
                  <a:latin typeface="Calibri"/>
                </a:rPr>
                <a:t>Zwaardere </a:t>
              </a:r>
              <a:r>
                <a:rPr lang="nl-NL" sz="1400" dirty="0" err="1">
                  <a:solidFill>
                    <a:srgbClr val="283147"/>
                  </a:solidFill>
                  <a:latin typeface="Calibri"/>
                </a:rPr>
                <a:t>payload</a:t>
              </a:r>
              <a:r>
                <a:rPr lang="nl-NL" sz="1400" dirty="0">
                  <a:solidFill>
                    <a:srgbClr val="283147"/>
                  </a:solidFill>
                  <a:latin typeface="Calibri"/>
                </a:rPr>
                <a:t> over middellange afstand vervoeren</a:t>
              </a:r>
            </a:p>
            <a:p>
              <a:pPr defTabSz="228554">
                <a:spcBef>
                  <a:spcPts val="600"/>
                </a:spcBef>
                <a:spcAft>
                  <a:spcPts val="600"/>
                </a:spcAft>
              </a:pPr>
              <a:r>
                <a:rPr lang="nl-NL" sz="1400" dirty="0">
                  <a:solidFill>
                    <a:srgbClr val="283147"/>
                  </a:solidFill>
                  <a:latin typeface="Calibri"/>
                </a:rPr>
                <a:t>In de logistieke sector </a:t>
              </a:r>
              <a:r>
                <a:rPr lang="nl-NL" sz="1400" dirty="0" err="1">
                  <a:solidFill>
                    <a:srgbClr val="283147"/>
                  </a:solidFill>
                  <a:latin typeface="Calibri"/>
                </a:rPr>
                <a:t>zul</a:t>
              </a:r>
              <a:r>
                <a:rPr lang="nl-NL" sz="1400" dirty="0">
                  <a:solidFill>
                    <a:srgbClr val="283147"/>
                  </a:solidFill>
                  <a:latin typeface="Calibri"/>
                </a:rPr>
                <a:t> je deze drones veel gaan zien.</a:t>
              </a:r>
            </a:p>
          </p:txBody>
        </p:sp>
        <p:sp>
          <p:nvSpPr>
            <p:cNvPr id="20" name="Rectangle 1"/>
            <p:cNvSpPr/>
            <p:nvPr/>
          </p:nvSpPr>
          <p:spPr>
            <a:xfrm>
              <a:off x="2635273" y="3078949"/>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8" name="Tijdelijke aanduiding voor afbeelding 5"/>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0111" r="10111"/>
          <a:stretch>
            <a:fillRect/>
          </a:stretch>
        </p:blipFill>
        <p:spPr>
          <a:xfrm>
            <a:off x="6642445" y="1471304"/>
            <a:ext cx="5549556" cy="3915393"/>
          </a:xfrm>
        </p:spPr>
      </p:pic>
    </p:spTree>
    <p:custDataLst>
      <p:tags r:id="rId1"/>
    </p:custDataLst>
    <p:extLst>
      <p:ext uri="{BB962C8B-B14F-4D97-AF65-F5344CB8AC3E}">
        <p14:creationId xmlns:p14="http://schemas.microsoft.com/office/powerpoint/2010/main" val="2499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599365"/>
            <a:ext cx="4242974" cy="3705809"/>
            <a:chOff x="2471323" y="2111628"/>
            <a:chExt cx="8487053" cy="7412585"/>
          </a:xfrm>
        </p:grpSpPr>
        <p:sp>
          <p:nvSpPr>
            <p:cNvPr id="18" name="Tekstvak 17"/>
            <p:cNvSpPr txBox="1"/>
            <p:nvPr/>
          </p:nvSpPr>
          <p:spPr>
            <a:xfrm>
              <a:off x="2471323" y="2111628"/>
              <a:ext cx="3072396"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2. Regels</a:t>
              </a:r>
            </a:p>
          </p:txBody>
        </p:sp>
        <p:sp>
          <p:nvSpPr>
            <p:cNvPr id="19" name="Tekstvak 18"/>
            <p:cNvSpPr txBox="1"/>
            <p:nvPr/>
          </p:nvSpPr>
          <p:spPr>
            <a:xfrm>
              <a:off x="2533467" y="3737258"/>
              <a:ext cx="8424909" cy="5786955"/>
            </a:xfrm>
            <a:prstGeom prst="rect">
              <a:avLst/>
            </a:prstGeom>
            <a:noFill/>
          </p:spPr>
          <p:txBody>
            <a:bodyPr wrap="square" rtlCol="0">
              <a:spAutoFit/>
            </a:bodyPr>
            <a:lstStyle/>
            <a:p>
              <a:pPr defTabSz="228554"/>
              <a:r>
                <a:rPr lang="nl-NL" sz="1400" dirty="0">
                  <a:solidFill>
                    <a:srgbClr val="283147"/>
                  </a:solidFill>
                  <a:latin typeface="Calibri"/>
                </a:rPr>
                <a:t>Om te mogen vliegen met een drone moet je je houden aan regels. Deze staan in de wet.</a:t>
              </a:r>
            </a:p>
            <a:p>
              <a:pPr defTabSz="228554"/>
              <a:endParaRPr lang="nl-NL" sz="1400" dirty="0">
                <a:solidFill>
                  <a:srgbClr val="283147"/>
                </a:solidFill>
                <a:latin typeface="Calibri"/>
              </a:endParaRPr>
            </a:p>
            <a:p>
              <a:pPr defTabSz="228554"/>
              <a:r>
                <a:rPr lang="nl-NL" sz="1400" dirty="0">
                  <a:solidFill>
                    <a:srgbClr val="283147"/>
                  </a:solidFill>
                  <a:latin typeface="Calibri"/>
                </a:rPr>
                <a:t>De regels zijn streng. Dit komt, omdat in de luchtvaart sowieso strenge regels bestaan. Veiligheid van toestellen in de lucht staat voorop.</a:t>
              </a:r>
            </a:p>
            <a:p>
              <a:pPr defTabSz="228554"/>
              <a:endParaRPr lang="nl-NL" sz="1400" dirty="0">
                <a:solidFill>
                  <a:srgbClr val="283147"/>
                </a:solidFill>
                <a:latin typeface="Calibri"/>
              </a:endParaRPr>
            </a:p>
            <a:p>
              <a:pPr defTabSz="228554"/>
              <a:r>
                <a:rPr lang="nl-NL" sz="1400" dirty="0">
                  <a:solidFill>
                    <a:srgbClr val="283147"/>
                  </a:solidFill>
                  <a:latin typeface="Calibri"/>
                </a:rPr>
                <a:t>De regels voor drones zijn hier van afgeleid.</a:t>
              </a:r>
            </a:p>
            <a:p>
              <a:pPr defTabSz="228554"/>
              <a:endParaRPr lang="nl-NL" sz="1400" dirty="0">
                <a:solidFill>
                  <a:srgbClr val="283147"/>
                </a:solidFill>
                <a:latin typeface="Calibri"/>
              </a:endParaRPr>
            </a:p>
            <a:p>
              <a:pPr defTabSz="228554"/>
              <a:r>
                <a:rPr lang="nl-NL" sz="1400" dirty="0">
                  <a:solidFill>
                    <a:srgbClr val="283147"/>
                  </a:solidFill>
                  <a:latin typeface="Calibri"/>
                </a:rPr>
                <a:t>Op dit moment gelden er nog regels die in Nederland ooit zijn afgesproken. Deze zie je in de volgende slide.</a:t>
              </a:r>
            </a:p>
            <a:p>
              <a:pPr defTabSz="228554"/>
              <a:endParaRPr lang="nl-NL" sz="1400" dirty="0">
                <a:solidFill>
                  <a:srgbClr val="283147"/>
                </a:solidFill>
                <a:latin typeface="Calibri"/>
              </a:endParaRPr>
            </a:p>
            <a:p>
              <a:pPr defTabSz="228554"/>
              <a:r>
                <a:rPr lang="nl-NL" sz="1400" dirty="0">
                  <a:solidFill>
                    <a:srgbClr val="283147"/>
                  </a:solidFill>
                  <a:latin typeface="Calibri"/>
                </a:rPr>
                <a:t>We gaan over op Europese regels vanaf eind december.</a:t>
              </a:r>
            </a:p>
          </p:txBody>
        </p:sp>
        <p:sp>
          <p:nvSpPr>
            <p:cNvPr id="20" name="Rectangle 1"/>
            <p:cNvSpPr/>
            <p:nvPr/>
          </p:nvSpPr>
          <p:spPr>
            <a:xfrm>
              <a:off x="263527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7" name="Tijdelijke aanduiding voor afbeelding 5"/>
          <p:cNvPicPr>
            <a:picLocks noChangeAspect="1"/>
          </p:cNvPicPr>
          <p:nvPr/>
        </p:nvPicPr>
        <p:blipFill>
          <a:blip r:embed="rId4">
            <a:extLst>
              <a:ext uri="{28A0092B-C50C-407E-A947-70E740481C1C}">
                <a14:useLocalDpi xmlns:a14="http://schemas.microsoft.com/office/drawing/2010/main" val="0"/>
              </a:ext>
            </a:extLst>
          </a:blip>
          <a:srcRect l="26543" r="26543"/>
          <a:stretch>
            <a:fillRect/>
          </a:stretch>
        </p:blipFill>
        <p:spPr>
          <a:xfrm>
            <a:off x="6568918" y="853759"/>
            <a:ext cx="4295081" cy="5150482"/>
          </a:xfrm>
          <a:prstGeom prst="rect">
            <a:avLst/>
          </a:prstGeom>
        </p:spPr>
      </p:pic>
    </p:spTree>
    <p:custDataLst>
      <p:tags r:id="rId1"/>
    </p:custDataLst>
    <p:extLst>
      <p:ext uri="{BB962C8B-B14F-4D97-AF65-F5344CB8AC3E}">
        <p14:creationId xmlns:p14="http://schemas.microsoft.com/office/powerpoint/2010/main" val="247837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1"/>
          <p:cNvSpPr/>
          <p:nvPr/>
        </p:nvSpPr>
        <p:spPr>
          <a:xfrm>
            <a:off x="1204828" y="1869641"/>
            <a:ext cx="3239578" cy="4485954"/>
          </a:xfrm>
          <a:prstGeom prst="roundRect">
            <a:avLst>
              <a:gd name="adj" fmla="val 1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a:solidFill>
                <a:srgbClr val="FFFFFF"/>
              </a:solidFill>
              <a:latin typeface="Calibri"/>
            </a:endParaRPr>
          </a:p>
        </p:txBody>
      </p:sp>
      <p:sp>
        <p:nvSpPr>
          <p:cNvPr id="53" name="Rounded Rectangle 2"/>
          <p:cNvSpPr/>
          <p:nvPr/>
        </p:nvSpPr>
        <p:spPr>
          <a:xfrm>
            <a:off x="4611032" y="1869642"/>
            <a:ext cx="3239578" cy="1711963"/>
          </a:xfrm>
          <a:prstGeom prst="roundRect">
            <a:avLst>
              <a:gd name="adj" fmla="val 1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a:solidFill>
                <a:srgbClr val="FFFFFF"/>
              </a:solidFill>
              <a:latin typeface="Calibri"/>
            </a:endParaRPr>
          </a:p>
        </p:txBody>
      </p:sp>
      <p:sp>
        <p:nvSpPr>
          <p:cNvPr id="54" name="Rounded Rectangle 3"/>
          <p:cNvSpPr/>
          <p:nvPr/>
        </p:nvSpPr>
        <p:spPr>
          <a:xfrm>
            <a:off x="8005047" y="1869642"/>
            <a:ext cx="3239578" cy="4485953"/>
          </a:xfrm>
          <a:prstGeom prst="roundRect">
            <a:avLst>
              <a:gd name="adj" fmla="val 1702"/>
            </a:avLst>
          </a:prstGeom>
          <a:solidFill>
            <a:srgbClr val="D1564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a:solidFill>
                <a:srgbClr val="FFFFFF"/>
              </a:solidFill>
              <a:latin typeface="Calibri"/>
            </a:endParaRPr>
          </a:p>
        </p:txBody>
      </p:sp>
      <p:grpSp>
        <p:nvGrpSpPr>
          <p:cNvPr id="2" name="Group 1"/>
          <p:cNvGrpSpPr>
            <a:grpSpLocks noChangeAspect="1"/>
          </p:cNvGrpSpPr>
          <p:nvPr/>
        </p:nvGrpSpPr>
        <p:grpSpPr bwMode="auto">
          <a:xfrm>
            <a:off x="1466110" y="1691896"/>
            <a:ext cx="380951" cy="379364"/>
            <a:chOff x="600" y="1337"/>
            <a:chExt cx="240" cy="239"/>
          </a:xfrm>
        </p:grpSpPr>
        <p:sp>
          <p:nvSpPr>
            <p:cNvPr id="3" name="Rectangle 1"/>
            <p:cNvSpPr>
              <a:spLocks noChangeAspect="1" noChangeArrowheads="1" noTextEdit="1"/>
            </p:cNvSpPr>
            <p:nvPr/>
          </p:nvSpPr>
          <p:spPr bwMode="auto">
            <a:xfrm>
              <a:off x="600" y="1338"/>
              <a:ext cx="23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sp>
          <p:nvSpPr>
            <p:cNvPr id="4" name="Circle 1"/>
            <p:cNvSpPr>
              <a:spLocks noChangeArrowheads="1"/>
            </p:cNvSpPr>
            <p:nvPr/>
          </p:nvSpPr>
          <p:spPr bwMode="auto">
            <a:xfrm>
              <a:off x="600" y="1337"/>
              <a:ext cx="240" cy="23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grpSp>
      <p:grpSp>
        <p:nvGrpSpPr>
          <p:cNvPr id="7" name="Group 2"/>
          <p:cNvGrpSpPr>
            <a:grpSpLocks noChangeAspect="1"/>
          </p:cNvGrpSpPr>
          <p:nvPr/>
        </p:nvGrpSpPr>
        <p:grpSpPr bwMode="auto">
          <a:xfrm>
            <a:off x="4883713" y="1693481"/>
            <a:ext cx="377776" cy="377776"/>
            <a:chOff x="2215" y="1338"/>
            <a:chExt cx="238" cy="238"/>
          </a:xfrm>
        </p:grpSpPr>
        <p:sp>
          <p:nvSpPr>
            <p:cNvPr id="8" name="Rectangle 2"/>
            <p:cNvSpPr>
              <a:spLocks noChangeAspect="1" noChangeArrowheads="1" noTextEdit="1"/>
            </p:cNvSpPr>
            <p:nvPr/>
          </p:nvSpPr>
          <p:spPr bwMode="auto">
            <a:xfrm>
              <a:off x="2215" y="1338"/>
              <a:ext cx="23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sp>
          <p:nvSpPr>
            <p:cNvPr id="9" name="Circle 2"/>
            <p:cNvSpPr>
              <a:spLocks noChangeArrowheads="1"/>
            </p:cNvSpPr>
            <p:nvPr/>
          </p:nvSpPr>
          <p:spPr bwMode="auto">
            <a:xfrm>
              <a:off x="2215" y="1337"/>
              <a:ext cx="239" cy="23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sp>
          <p:nvSpPr>
            <p:cNvPr id="10" name="Icon 2"/>
            <p:cNvSpPr>
              <a:spLocks noEditPoints="1"/>
            </p:cNvSpPr>
            <p:nvPr/>
          </p:nvSpPr>
          <p:spPr bwMode="auto">
            <a:xfrm>
              <a:off x="2285" y="1386"/>
              <a:ext cx="99" cy="153"/>
            </a:xfrm>
            <a:custGeom>
              <a:avLst/>
              <a:gdLst>
                <a:gd name="T0" fmla="*/ 48 w 96"/>
                <a:gd name="T1" fmla="*/ 0 h 148"/>
                <a:gd name="T2" fmla="*/ 0 w 96"/>
                <a:gd name="T3" fmla="*/ 49 h 148"/>
                <a:gd name="T4" fmla="*/ 0 w 96"/>
                <a:gd name="T5" fmla="*/ 49 h 148"/>
                <a:gd name="T6" fmla="*/ 8 w 96"/>
                <a:gd name="T7" fmla="*/ 77 h 148"/>
                <a:gd name="T8" fmla="*/ 27 w 96"/>
                <a:gd name="T9" fmla="*/ 111 h 148"/>
                <a:gd name="T10" fmla="*/ 48 w 96"/>
                <a:gd name="T11" fmla="*/ 148 h 148"/>
                <a:gd name="T12" fmla="*/ 69 w 96"/>
                <a:gd name="T13" fmla="*/ 111 h 148"/>
                <a:gd name="T14" fmla="*/ 88 w 96"/>
                <a:gd name="T15" fmla="*/ 77 h 148"/>
                <a:gd name="T16" fmla="*/ 96 w 96"/>
                <a:gd name="T17" fmla="*/ 49 h 148"/>
                <a:gd name="T18" fmla="*/ 48 w 96"/>
                <a:gd name="T19" fmla="*/ 0 h 148"/>
                <a:gd name="T20" fmla="*/ 48 w 96"/>
                <a:gd name="T21" fmla="*/ 79 h 148"/>
                <a:gd name="T22" fmla="*/ 18 w 96"/>
                <a:gd name="T23" fmla="*/ 51 h 148"/>
                <a:gd name="T24" fmla="*/ 46 w 96"/>
                <a:gd name="T25" fmla="*/ 21 h 148"/>
                <a:gd name="T26" fmla="*/ 76 w 96"/>
                <a:gd name="T27" fmla="*/ 49 h 148"/>
                <a:gd name="T28" fmla="*/ 76 w 96"/>
                <a:gd name="T29" fmla="*/ 50 h 148"/>
                <a:gd name="T30" fmla="*/ 48 w 96"/>
                <a:gd name="T31" fmla="*/ 7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48">
                  <a:moveTo>
                    <a:pt x="48" y="0"/>
                  </a:moveTo>
                  <a:cubicBezTo>
                    <a:pt x="21" y="0"/>
                    <a:pt x="0" y="22"/>
                    <a:pt x="0" y="49"/>
                  </a:cubicBezTo>
                  <a:cubicBezTo>
                    <a:pt x="0" y="49"/>
                    <a:pt x="0" y="49"/>
                    <a:pt x="0" y="49"/>
                  </a:cubicBezTo>
                  <a:cubicBezTo>
                    <a:pt x="0" y="59"/>
                    <a:pt x="3" y="69"/>
                    <a:pt x="8" y="77"/>
                  </a:cubicBezTo>
                  <a:cubicBezTo>
                    <a:pt x="27" y="111"/>
                    <a:pt x="27" y="111"/>
                    <a:pt x="27" y="111"/>
                  </a:cubicBezTo>
                  <a:cubicBezTo>
                    <a:pt x="48" y="148"/>
                    <a:pt x="48" y="148"/>
                    <a:pt x="48" y="148"/>
                  </a:cubicBezTo>
                  <a:cubicBezTo>
                    <a:pt x="69" y="111"/>
                    <a:pt x="69" y="111"/>
                    <a:pt x="69" y="111"/>
                  </a:cubicBezTo>
                  <a:cubicBezTo>
                    <a:pt x="88" y="77"/>
                    <a:pt x="88" y="77"/>
                    <a:pt x="88" y="77"/>
                  </a:cubicBezTo>
                  <a:cubicBezTo>
                    <a:pt x="93" y="69"/>
                    <a:pt x="96" y="59"/>
                    <a:pt x="96" y="49"/>
                  </a:cubicBezTo>
                  <a:cubicBezTo>
                    <a:pt x="96" y="23"/>
                    <a:pt x="75" y="0"/>
                    <a:pt x="48" y="0"/>
                  </a:cubicBezTo>
                  <a:close/>
                  <a:moveTo>
                    <a:pt x="48" y="79"/>
                  </a:moveTo>
                  <a:cubicBezTo>
                    <a:pt x="32" y="79"/>
                    <a:pt x="19" y="67"/>
                    <a:pt x="18" y="51"/>
                  </a:cubicBezTo>
                  <a:cubicBezTo>
                    <a:pt x="18" y="35"/>
                    <a:pt x="30" y="21"/>
                    <a:pt x="46" y="21"/>
                  </a:cubicBezTo>
                  <a:cubicBezTo>
                    <a:pt x="62" y="20"/>
                    <a:pt x="76" y="33"/>
                    <a:pt x="76" y="49"/>
                  </a:cubicBezTo>
                  <a:cubicBezTo>
                    <a:pt x="76" y="49"/>
                    <a:pt x="76" y="49"/>
                    <a:pt x="76" y="50"/>
                  </a:cubicBezTo>
                  <a:cubicBezTo>
                    <a:pt x="76" y="66"/>
                    <a:pt x="64" y="79"/>
                    <a:pt x="48"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grpSp>
      <p:grpSp>
        <p:nvGrpSpPr>
          <p:cNvPr id="11" name="Group 3"/>
          <p:cNvGrpSpPr>
            <a:grpSpLocks noChangeAspect="1"/>
          </p:cNvGrpSpPr>
          <p:nvPr/>
        </p:nvGrpSpPr>
        <p:grpSpPr bwMode="auto">
          <a:xfrm>
            <a:off x="8301338" y="1691897"/>
            <a:ext cx="385713" cy="385713"/>
            <a:chOff x="3830" y="1337"/>
            <a:chExt cx="243" cy="243"/>
          </a:xfrm>
        </p:grpSpPr>
        <p:sp>
          <p:nvSpPr>
            <p:cNvPr id="12" name="Rectangle 3"/>
            <p:cNvSpPr>
              <a:spLocks noChangeAspect="1" noChangeArrowheads="1" noTextEdit="1"/>
            </p:cNvSpPr>
            <p:nvPr/>
          </p:nvSpPr>
          <p:spPr bwMode="auto">
            <a:xfrm>
              <a:off x="3830" y="1338"/>
              <a:ext cx="24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sp>
          <p:nvSpPr>
            <p:cNvPr id="13" name="Circle 3"/>
            <p:cNvSpPr>
              <a:spLocks noChangeArrowheads="1"/>
            </p:cNvSpPr>
            <p:nvPr/>
          </p:nvSpPr>
          <p:spPr bwMode="auto">
            <a:xfrm>
              <a:off x="3830" y="1337"/>
              <a:ext cx="243" cy="243"/>
            </a:xfrm>
            <a:prstGeom prst="ellipse">
              <a:avLst/>
            </a:prstGeom>
            <a:solidFill>
              <a:srgbClr val="D15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grpSp>
      <p:sp>
        <p:nvSpPr>
          <p:cNvPr id="5" name="Text 1"/>
          <p:cNvSpPr>
            <a:spLocks noGrp="1"/>
          </p:cNvSpPr>
          <p:nvPr>
            <p:ph type="body" idx="10"/>
          </p:nvPr>
        </p:nvSpPr>
        <p:spPr>
          <a:xfrm>
            <a:off x="1402715" y="2765350"/>
            <a:ext cx="2880000" cy="2822036"/>
          </a:xfrm>
        </p:spPr>
        <p:txBody>
          <a:bodyPr/>
          <a:lstStyle/>
          <a:p>
            <a:pPr marL="285693" indent="-285693">
              <a:buFont typeface="Arial" panose="020B0604020202020204" pitchFamily="34" charset="0"/>
              <a:buChar char="•"/>
            </a:pPr>
            <a:r>
              <a:rPr lang="en-US" dirty="0" err="1">
                <a:solidFill>
                  <a:schemeClr val="tx1"/>
                </a:solidFill>
              </a:rPr>
              <a:t>Maximaal</a:t>
            </a:r>
            <a:r>
              <a:rPr lang="en-US" dirty="0">
                <a:solidFill>
                  <a:schemeClr val="tx1"/>
                </a:solidFill>
              </a:rPr>
              <a:t> 120 meter </a:t>
            </a:r>
            <a:r>
              <a:rPr lang="en-US" dirty="0" err="1">
                <a:solidFill>
                  <a:schemeClr val="tx1"/>
                </a:solidFill>
              </a:rPr>
              <a:t>hoog</a:t>
            </a:r>
            <a:endParaRPr lang="en-US" dirty="0">
              <a:solidFill>
                <a:schemeClr val="tx1"/>
              </a:solidFill>
            </a:endParaRPr>
          </a:p>
          <a:p>
            <a:pPr marL="285693" indent="-285693">
              <a:buFont typeface="Arial" panose="020B0604020202020204" pitchFamily="34" charset="0"/>
              <a:buChar char="•"/>
            </a:pPr>
            <a:r>
              <a:rPr lang="en-US" dirty="0">
                <a:solidFill>
                  <a:schemeClr val="tx1"/>
                </a:solidFill>
              </a:rPr>
              <a:t>Drone </a:t>
            </a:r>
            <a:r>
              <a:rPr lang="en-US" dirty="0" err="1">
                <a:solidFill>
                  <a:schemeClr val="tx1"/>
                </a:solidFill>
              </a:rPr>
              <a:t>altijd</a:t>
            </a:r>
            <a:r>
              <a:rPr lang="en-US" dirty="0">
                <a:solidFill>
                  <a:schemeClr val="tx1"/>
                </a:solidFill>
              </a:rPr>
              <a:t> in het </a:t>
            </a:r>
            <a:r>
              <a:rPr lang="en-US" dirty="0" err="1">
                <a:solidFill>
                  <a:schemeClr val="tx1"/>
                </a:solidFill>
              </a:rPr>
              <a:t>zicht</a:t>
            </a:r>
            <a:r>
              <a:rPr lang="en-US" dirty="0">
                <a:solidFill>
                  <a:schemeClr val="tx1"/>
                </a:solidFill>
              </a:rPr>
              <a:t> </a:t>
            </a:r>
            <a:r>
              <a:rPr lang="en-US" dirty="0" err="1">
                <a:solidFill>
                  <a:schemeClr val="tx1"/>
                </a:solidFill>
              </a:rPr>
              <a:t>houden</a:t>
            </a:r>
            <a:endParaRPr lang="en-US" dirty="0">
              <a:solidFill>
                <a:schemeClr val="tx1"/>
              </a:solidFill>
            </a:endParaRPr>
          </a:p>
          <a:p>
            <a:pPr marL="285693" indent="-285693">
              <a:buFont typeface="Arial" panose="020B0604020202020204" pitchFamily="34" charset="0"/>
              <a:buChar char="•"/>
            </a:pPr>
            <a:r>
              <a:rPr lang="en-US" dirty="0" err="1">
                <a:solidFill>
                  <a:schemeClr val="tx1"/>
                </a:solidFill>
              </a:rPr>
              <a:t>Afstand</a:t>
            </a:r>
            <a:r>
              <a:rPr lang="en-US" dirty="0">
                <a:solidFill>
                  <a:schemeClr val="tx1"/>
                </a:solidFill>
              </a:rPr>
              <a:t> tot </a:t>
            </a:r>
            <a:r>
              <a:rPr lang="en-US" dirty="0" err="1">
                <a:solidFill>
                  <a:schemeClr val="tx1"/>
                </a:solidFill>
              </a:rPr>
              <a:t>mensen</a:t>
            </a:r>
            <a:r>
              <a:rPr lang="en-US" dirty="0">
                <a:solidFill>
                  <a:schemeClr val="tx1"/>
                </a:solidFill>
              </a:rPr>
              <a:t>, </a:t>
            </a:r>
            <a:r>
              <a:rPr lang="en-US" dirty="0" err="1">
                <a:solidFill>
                  <a:schemeClr val="tx1"/>
                </a:solidFill>
              </a:rPr>
              <a:t>objecten</a:t>
            </a:r>
            <a:br>
              <a:rPr lang="en-US" dirty="0">
                <a:solidFill>
                  <a:schemeClr val="tx1"/>
                </a:solidFill>
              </a:rPr>
            </a:br>
            <a:r>
              <a:rPr lang="en-US" dirty="0">
                <a:solidFill>
                  <a:schemeClr val="tx1"/>
                </a:solidFill>
              </a:rPr>
              <a:t>en </a:t>
            </a:r>
            <a:r>
              <a:rPr lang="en-US" dirty="0" err="1">
                <a:solidFill>
                  <a:schemeClr val="tx1"/>
                </a:solidFill>
              </a:rPr>
              <a:t>bebouwing</a:t>
            </a:r>
            <a:r>
              <a:rPr lang="en-US" dirty="0">
                <a:solidFill>
                  <a:schemeClr val="tx1"/>
                </a:solidFill>
              </a:rPr>
              <a:t> </a:t>
            </a:r>
            <a:r>
              <a:rPr lang="en-US" dirty="0" err="1">
                <a:solidFill>
                  <a:schemeClr val="tx1"/>
                </a:solidFill>
              </a:rPr>
              <a:t>houden</a:t>
            </a:r>
            <a:endParaRPr lang="en-US" dirty="0">
              <a:solidFill>
                <a:schemeClr val="tx1"/>
              </a:solidFill>
            </a:endParaRPr>
          </a:p>
          <a:p>
            <a:pPr marL="285693" indent="-285693">
              <a:buFont typeface="Arial" panose="020B0604020202020204" pitchFamily="34" charset="0"/>
              <a:buChar char="•"/>
            </a:pPr>
            <a:r>
              <a:rPr lang="en-US" dirty="0" err="1">
                <a:solidFill>
                  <a:schemeClr val="tx1"/>
                </a:solidFill>
              </a:rPr>
              <a:t>Zicht</a:t>
            </a:r>
            <a:r>
              <a:rPr lang="en-US" dirty="0">
                <a:solidFill>
                  <a:schemeClr val="tx1"/>
                </a:solidFill>
              </a:rPr>
              <a:t> ≥ 1500 meter</a:t>
            </a:r>
          </a:p>
          <a:p>
            <a:pPr marL="285693" indent="-285693">
              <a:buFont typeface="Arial" panose="020B0604020202020204" pitchFamily="34" charset="0"/>
              <a:buChar char="•"/>
            </a:pPr>
            <a:r>
              <a:rPr lang="en-US" dirty="0" err="1">
                <a:solidFill>
                  <a:schemeClr val="tx1"/>
                </a:solidFill>
              </a:rPr>
              <a:t>Alleen</a:t>
            </a:r>
            <a:r>
              <a:rPr lang="en-US" dirty="0">
                <a:solidFill>
                  <a:schemeClr val="tx1"/>
                </a:solidFill>
              </a:rPr>
              <a:t> </a:t>
            </a:r>
            <a:r>
              <a:rPr lang="en-US" dirty="0" err="1">
                <a:solidFill>
                  <a:schemeClr val="tx1"/>
                </a:solidFill>
              </a:rPr>
              <a:t>overdag</a:t>
            </a:r>
            <a:r>
              <a:rPr lang="en-US" dirty="0">
                <a:solidFill>
                  <a:schemeClr val="tx1"/>
                </a:solidFill>
              </a:rPr>
              <a:t> </a:t>
            </a:r>
            <a:r>
              <a:rPr lang="en-US" dirty="0" err="1">
                <a:solidFill>
                  <a:schemeClr val="tx1"/>
                </a:solidFill>
              </a:rPr>
              <a:t>vliegen</a:t>
            </a:r>
            <a:endParaRPr lang="en-US" dirty="0">
              <a:solidFill>
                <a:schemeClr val="tx1"/>
              </a:solidFill>
            </a:endParaRPr>
          </a:p>
          <a:p>
            <a:pPr marL="285693" indent="-285693">
              <a:buFont typeface="Arial" panose="020B0604020202020204" pitchFamily="34" charset="0"/>
              <a:buChar char="•"/>
            </a:pPr>
            <a:r>
              <a:rPr lang="en-US" dirty="0" err="1">
                <a:solidFill>
                  <a:schemeClr val="tx1"/>
                </a:solidFill>
              </a:rPr>
              <a:t>Haal</a:t>
            </a:r>
            <a:r>
              <a:rPr lang="en-US" dirty="0">
                <a:solidFill>
                  <a:schemeClr val="tx1"/>
                </a:solidFill>
              </a:rPr>
              <a:t> het EU </a:t>
            </a:r>
            <a:r>
              <a:rPr lang="en-US" dirty="0" err="1">
                <a:solidFill>
                  <a:schemeClr val="tx1"/>
                </a:solidFill>
              </a:rPr>
              <a:t>Dronebewijs</a:t>
            </a:r>
            <a:r>
              <a:rPr lang="en-US" dirty="0">
                <a:solidFill>
                  <a:schemeClr val="tx1"/>
                </a:solidFill>
              </a:rPr>
              <a:t> om </a:t>
            </a:r>
            <a:r>
              <a:rPr lang="en-US" dirty="0" err="1">
                <a:solidFill>
                  <a:schemeClr val="tx1"/>
                </a:solidFill>
              </a:rPr>
              <a:t>zelf</a:t>
            </a:r>
            <a:r>
              <a:rPr lang="en-US" dirty="0">
                <a:solidFill>
                  <a:schemeClr val="tx1"/>
                </a:solidFill>
              </a:rPr>
              <a:t> </a:t>
            </a:r>
            <a:r>
              <a:rPr lang="en-US" dirty="0" err="1">
                <a:solidFill>
                  <a:schemeClr val="tx1"/>
                </a:solidFill>
              </a:rPr>
              <a:t>te</a:t>
            </a:r>
            <a:r>
              <a:rPr lang="en-US" dirty="0">
                <a:solidFill>
                  <a:schemeClr val="tx1"/>
                </a:solidFill>
              </a:rPr>
              <a:t> </a:t>
            </a:r>
            <a:r>
              <a:rPr lang="en-US" dirty="0" err="1">
                <a:solidFill>
                  <a:schemeClr val="tx1"/>
                </a:solidFill>
              </a:rPr>
              <a:t>vliegen</a:t>
            </a:r>
            <a:r>
              <a:rPr lang="en-US" dirty="0">
                <a:solidFill>
                  <a:schemeClr val="tx1"/>
                </a:solidFill>
              </a:rPr>
              <a:t> (</a:t>
            </a:r>
            <a:r>
              <a:rPr lang="en-US" dirty="0" err="1">
                <a:solidFill>
                  <a:schemeClr val="tx1"/>
                </a:solidFill>
              </a:rPr>
              <a:t>vanaf</a:t>
            </a:r>
            <a:r>
              <a:rPr lang="en-US" dirty="0">
                <a:solidFill>
                  <a:schemeClr val="tx1"/>
                </a:solidFill>
              </a:rPr>
              <a:t> 16 </a:t>
            </a:r>
            <a:r>
              <a:rPr lang="en-US" dirty="0" err="1">
                <a:solidFill>
                  <a:schemeClr val="tx1"/>
                </a:solidFill>
              </a:rPr>
              <a:t>jaar</a:t>
            </a:r>
            <a:r>
              <a:rPr lang="en-US" dirty="0">
                <a:solidFill>
                  <a:schemeClr val="tx1"/>
                </a:solidFill>
              </a:rPr>
              <a:t>) </a:t>
            </a:r>
            <a:endParaRPr lang="ru-RU" dirty="0">
              <a:solidFill>
                <a:schemeClr val="tx1"/>
              </a:solidFill>
            </a:endParaRPr>
          </a:p>
        </p:txBody>
      </p:sp>
      <p:sp>
        <p:nvSpPr>
          <p:cNvPr id="15" name="Text 2"/>
          <p:cNvSpPr>
            <a:spLocks noGrp="1"/>
          </p:cNvSpPr>
          <p:nvPr>
            <p:ph type="body" sz="quarter" idx="11"/>
          </p:nvPr>
        </p:nvSpPr>
        <p:spPr>
          <a:xfrm>
            <a:off x="1387563" y="2154275"/>
            <a:ext cx="3068987" cy="566979"/>
          </a:xfrm>
        </p:spPr>
        <p:txBody>
          <a:bodyPr/>
          <a:lstStyle/>
          <a:p>
            <a:r>
              <a:rPr lang="en-US" dirty="0"/>
              <a:t>Op </a:t>
            </a:r>
            <a:r>
              <a:rPr lang="en-US" dirty="0" err="1"/>
              <a:t>zicht</a:t>
            </a:r>
            <a:r>
              <a:rPr lang="en-US" dirty="0"/>
              <a:t> </a:t>
            </a:r>
            <a:r>
              <a:rPr lang="en-US" dirty="0" err="1"/>
              <a:t>vliegen</a:t>
            </a:r>
            <a:endParaRPr lang="ru-RU" dirty="0"/>
          </a:p>
        </p:txBody>
      </p:sp>
      <p:sp>
        <p:nvSpPr>
          <p:cNvPr id="17" name="Text 4"/>
          <p:cNvSpPr>
            <a:spLocks noGrp="1"/>
          </p:cNvSpPr>
          <p:nvPr>
            <p:ph type="body" sz="quarter" idx="13"/>
          </p:nvPr>
        </p:nvSpPr>
        <p:spPr>
          <a:xfrm>
            <a:off x="8208804" y="2152839"/>
            <a:ext cx="3068987" cy="568415"/>
          </a:xfrm>
        </p:spPr>
        <p:txBody>
          <a:bodyPr/>
          <a:lstStyle/>
          <a:p>
            <a:r>
              <a:rPr lang="nl-NL" dirty="0"/>
              <a:t>Waar mag je niet vliegen?</a:t>
            </a:r>
            <a:endParaRPr lang="ru-RU" dirty="0"/>
          </a:p>
        </p:txBody>
      </p:sp>
      <p:sp>
        <p:nvSpPr>
          <p:cNvPr id="18" name="Text 5"/>
          <p:cNvSpPr>
            <a:spLocks noGrp="1"/>
          </p:cNvSpPr>
          <p:nvPr>
            <p:ph type="body" sz="quarter" idx="14"/>
          </p:nvPr>
        </p:nvSpPr>
        <p:spPr>
          <a:xfrm>
            <a:off x="4806509" y="2752007"/>
            <a:ext cx="2879625" cy="1377520"/>
          </a:xfrm>
        </p:spPr>
        <p:txBody>
          <a:bodyPr/>
          <a:lstStyle/>
          <a:p>
            <a:pPr marL="285693" indent="-285693">
              <a:buFont typeface="Arial" panose="020B0604020202020204" pitchFamily="34" charset="0"/>
              <a:buChar char="•"/>
            </a:pPr>
            <a:r>
              <a:rPr lang="en-US" dirty="0">
                <a:solidFill>
                  <a:schemeClr val="tx1"/>
                </a:solidFill>
              </a:rPr>
              <a:t>Tot </a:t>
            </a:r>
            <a:r>
              <a:rPr lang="en-US" dirty="0" err="1">
                <a:solidFill>
                  <a:schemeClr val="tx1"/>
                </a:solidFill>
              </a:rPr>
              <a:t>maximaal</a:t>
            </a:r>
            <a:r>
              <a:rPr lang="en-US" dirty="0">
                <a:solidFill>
                  <a:schemeClr val="tx1"/>
                </a:solidFill>
              </a:rPr>
              <a:t> 3 km van </a:t>
            </a:r>
            <a:r>
              <a:rPr lang="en-US" dirty="0" err="1">
                <a:solidFill>
                  <a:schemeClr val="tx1"/>
                </a:solidFill>
              </a:rPr>
              <a:t>een</a:t>
            </a:r>
            <a:br>
              <a:rPr lang="en-US" dirty="0">
                <a:solidFill>
                  <a:schemeClr val="tx1"/>
                </a:solidFill>
              </a:rPr>
            </a:br>
            <a:r>
              <a:rPr lang="en-US" dirty="0" err="1">
                <a:solidFill>
                  <a:schemeClr val="tx1"/>
                </a:solidFill>
              </a:rPr>
              <a:t>ongecontroleerd</a:t>
            </a:r>
            <a:r>
              <a:rPr lang="en-US" dirty="0">
                <a:solidFill>
                  <a:schemeClr val="tx1"/>
                </a:solidFill>
              </a:rPr>
              <a:t> </a:t>
            </a:r>
            <a:r>
              <a:rPr lang="en-US" dirty="0" err="1">
                <a:solidFill>
                  <a:schemeClr val="tx1"/>
                </a:solidFill>
              </a:rPr>
              <a:t>vliegveld</a:t>
            </a:r>
            <a:endParaRPr lang="en-US" dirty="0">
              <a:solidFill>
                <a:schemeClr val="tx1"/>
              </a:solidFill>
            </a:endParaRPr>
          </a:p>
        </p:txBody>
      </p:sp>
      <p:sp>
        <p:nvSpPr>
          <p:cNvPr id="19" name="Text 6"/>
          <p:cNvSpPr>
            <a:spLocks noGrp="1"/>
          </p:cNvSpPr>
          <p:nvPr>
            <p:ph type="body" sz="quarter" idx="15"/>
          </p:nvPr>
        </p:nvSpPr>
        <p:spPr>
          <a:xfrm>
            <a:off x="4798972" y="2152839"/>
            <a:ext cx="3068987" cy="568415"/>
          </a:xfrm>
        </p:spPr>
        <p:txBody>
          <a:bodyPr/>
          <a:lstStyle/>
          <a:p>
            <a:r>
              <a:rPr lang="en-US" dirty="0" err="1"/>
              <a:t>Vliegvelden</a:t>
            </a:r>
            <a:endParaRPr lang="ru-RU" dirty="0"/>
          </a:p>
        </p:txBody>
      </p:sp>
      <p:sp>
        <p:nvSpPr>
          <p:cNvPr id="63" name="Freeform 14">
            <a:extLst>
              <a:ext uri="{FF2B5EF4-FFF2-40B4-BE49-F238E27FC236}">
                <a16:creationId xmlns:a16="http://schemas.microsoft.com/office/drawing/2014/main" id="{A31B75DF-FFF3-4735-85EF-3286435B685C}"/>
              </a:ext>
            </a:extLst>
          </p:cNvPr>
          <p:cNvSpPr>
            <a:spLocks noChangeAspect="1" noEditPoints="1"/>
          </p:cNvSpPr>
          <p:nvPr>
            <p:custDataLst>
              <p:tags r:id="rId2"/>
            </p:custDataLst>
          </p:nvPr>
        </p:nvSpPr>
        <p:spPr bwMode="auto">
          <a:xfrm>
            <a:off x="1524958" y="1806781"/>
            <a:ext cx="255427" cy="143643"/>
          </a:xfrm>
          <a:custGeom>
            <a:avLst/>
            <a:gdLst>
              <a:gd name="T0" fmla="*/ 100 w 200"/>
              <a:gd name="T1" fmla="*/ 0 h 112"/>
              <a:gd name="T2" fmla="*/ 0 w 200"/>
              <a:gd name="T3" fmla="*/ 56 h 112"/>
              <a:gd name="T4" fmla="*/ 100 w 200"/>
              <a:gd name="T5" fmla="*/ 112 h 112"/>
              <a:gd name="T6" fmla="*/ 200 w 200"/>
              <a:gd name="T7" fmla="*/ 56 h 112"/>
              <a:gd name="T8" fmla="*/ 100 w 200"/>
              <a:gd name="T9" fmla="*/ 0 h 112"/>
              <a:gd name="T10" fmla="*/ 100 w 200"/>
              <a:gd name="T11" fmla="*/ 96 h 112"/>
              <a:gd name="T12" fmla="*/ 60 w 200"/>
              <a:gd name="T13" fmla="*/ 56 h 112"/>
              <a:gd name="T14" fmla="*/ 100 w 200"/>
              <a:gd name="T15" fmla="*/ 16 h 112"/>
              <a:gd name="T16" fmla="*/ 140 w 200"/>
              <a:gd name="T17" fmla="*/ 56 h 112"/>
              <a:gd name="T18" fmla="*/ 100 w 200"/>
              <a:gd name="T19" fmla="*/ 96 h 112"/>
              <a:gd name="T20" fmla="*/ 100 w 200"/>
              <a:gd name="T21" fmla="*/ 56 h 112"/>
              <a:gd name="T22" fmla="*/ 100 w 200"/>
              <a:gd name="T23" fmla="*/ 34 h 112"/>
              <a:gd name="T24" fmla="*/ 78 w 200"/>
              <a:gd name="T25" fmla="*/ 56 h 112"/>
              <a:gd name="T26" fmla="*/ 100 w 200"/>
              <a:gd name="T27" fmla="*/ 78 h 112"/>
              <a:gd name="T28" fmla="*/ 122 w 200"/>
              <a:gd name="T29" fmla="*/ 56 h 112"/>
              <a:gd name="T30" fmla="*/ 100 w 200"/>
              <a:gd name="T3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112">
                <a:moveTo>
                  <a:pt x="100" y="0"/>
                </a:moveTo>
                <a:cubicBezTo>
                  <a:pt x="34" y="0"/>
                  <a:pt x="0" y="48"/>
                  <a:pt x="0" y="56"/>
                </a:cubicBezTo>
                <a:cubicBezTo>
                  <a:pt x="0" y="64"/>
                  <a:pt x="34" y="112"/>
                  <a:pt x="100" y="112"/>
                </a:cubicBezTo>
                <a:cubicBezTo>
                  <a:pt x="166" y="112"/>
                  <a:pt x="200" y="64"/>
                  <a:pt x="200" y="56"/>
                </a:cubicBezTo>
                <a:cubicBezTo>
                  <a:pt x="200" y="48"/>
                  <a:pt x="166" y="0"/>
                  <a:pt x="100" y="0"/>
                </a:cubicBezTo>
                <a:close/>
                <a:moveTo>
                  <a:pt x="100" y="96"/>
                </a:moveTo>
                <a:cubicBezTo>
                  <a:pt x="78" y="96"/>
                  <a:pt x="60" y="78"/>
                  <a:pt x="60" y="56"/>
                </a:cubicBezTo>
                <a:cubicBezTo>
                  <a:pt x="60" y="34"/>
                  <a:pt x="78" y="16"/>
                  <a:pt x="100" y="16"/>
                </a:cubicBezTo>
                <a:cubicBezTo>
                  <a:pt x="122" y="16"/>
                  <a:pt x="140" y="34"/>
                  <a:pt x="140" y="56"/>
                </a:cubicBezTo>
                <a:cubicBezTo>
                  <a:pt x="140" y="78"/>
                  <a:pt x="122" y="96"/>
                  <a:pt x="100" y="96"/>
                </a:cubicBezTo>
                <a:close/>
                <a:moveTo>
                  <a:pt x="100" y="56"/>
                </a:moveTo>
                <a:cubicBezTo>
                  <a:pt x="96" y="52"/>
                  <a:pt x="107" y="34"/>
                  <a:pt x="100" y="34"/>
                </a:cubicBezTo>
                <a:cubicBezTo>
                  <a:pt x="88" y="34"/>
                  <a:pt x="78" y="44"/>
                  <a:pt x="78" y="56"/>
                </a:cubicBezTo>
                <a:cubicBezTo>
                  <a:pt x="78" y="68"/>
                  <a:pt x="88" y="78"/>
                  <a:pt x="100" y="78"/>
                </a:cubicBezTo>
                <a:cubicBezTo>
                  <a:pt x="112" y="78"/>
                  <a:pt x="122" y="68"/>
                  <a:pt x="122" y="56"/>
                </a:cubicBezTo>
                <a:cubicBezTo>
                  <a:pt x="122" y="51"/>
                  <a:pt x="103" y="60"/>
                  <a:pt x="100" y="5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09"/>
            <a:endParaRPr lang="ru-RU">
              <a:solidFill>
                <a:srgbClr val="283147"/>
              </a:solidFill>
              <a:latin typeface="Calibri"/>
            </a:endParaRPr>
          </a:p>
        </p:txBody>
      </p:sp>
      <p:sp>
        <p:nvSpPr>
          <p:cNvPr id="64" name="Freeform 25">
            <a:extLst>
              <a:ext uri="{FF2B5EF4-FFF2-40B4-BE49-F238E27FC236}">
                <a16:creationId xmlns:a16="http://schemas.microsoft.com/office/drawing/2014/main" id="{3F7D207E-8F03-4D03-9663-79F607BF5776}"/>
              </a:ext>
            </a:extLst>
          </p:cNvPr>
          <p:cNvSpPr>
            <a:spLocks noChangeAspect="1" noEditPoints="1"/>
          </p:cNvSpPr>
          <p:nvPr>
            <p:custDataLst>
              <p:tags r:id="rId3"/>
            </p:custDataLst>
          </p:nvPr>
        </p:nvSpPr>
        <p:spPr bwMode="auto">
          <a:xfrm>
            <a:off x="8381536" y="1772239"/>
            <a:ext cx="223728" cy="224714"/>
          </a:xfrm>
          <a:custGeom>
            <a:avLst/>
            <a:gdLst>
              <a:gd name="T0" fmla="*/ 96 w 192"/>
              <a:gd name="T1" fmla="*/ 12 h 192"/>
              <a:gd name="T2" fmla="*/ 96 w 192"/>
              <a:gd name="T3" fmla="*/ 12 h 192"/>
              <a:gd name="T4" fmla="*/ 180 w 192"/>
              <a:gd name="T5" fmla="*/ 96 h 192"/>
              <a:gd name="T6" fmla="*/ 96 w 192"/>
              <a:gd name="T7" fmla="*/ 180 h 192"/>
              <a:gd name="T8" fmla="*/ 96 w 192"/>
              <a:gd name="T9" fmla="*/ 180 h 192"/>
              <a:gd name="T10" fmla="*/ 12 w 192"/>
              <a:gd name="T11" fmla="*/ 96 h 192"/>
              <a:gd name="T12" fmla="*/ 96 w 192"/>
              <a:gd name="T13" fmla="*/ 12 h 192"/>
              <a:gd name="T14" fmla="*/ 41 w 192"/>
              <a:gd name="T15" fmla="*/ 141 h 192"/>
              <a:gd name="T16" fmla="*/ 143 w 192"/>
              <a:gd name="T17" fmla="*/ 41 h 192"/>
              <a:gd name="T18" fmla="*/ 96 w 192"/>
              <a:gd name="T19" fmla="*/ 24 h 192"/>
              <a:gd name="T20" fmla="*/ 24 w 192"/>
              <a:gd name="T21" fmla="*/ 96 h 192"/>
              <a:gd name="T22" fmla="*/ 41 w 192"/>
              <a:gd name="T23" fmla="*/ 141 h 192"/>
              <a:gd name="T24" fmla="*/ 96 w 192"/>
              <a:gd name="T25" fmla="*/ 168 h 192"/>
              <a:gd name="T26" fmla="*/ 168 w 192"/>
              <a:gd name="T27" fmla="*/ 96 h 192"/>
              <a:gd name="T28" fmla="*/ 152 w 192"/>
              <a:gd name="T29" fmla="*/ 50 h 192"/>
              <a:gd name="T30" fmla="*/ 50 w 192"/>
              <a:gd name="T31" fmla="*/ 151 h 192"/>
              <a:gd name="T32" fmla="*/ 96 w 192"/>
              <a:gd name="T33" fmla="*/ 168 h 192"/>
              <a:gd name="T34" fmla="*/ 96 w 192"/>
              <a:gd name="T35" fmla="*/ 0 h 192"/>
              <a:gd name="T36" fmla="*/ 96 w 192"/>
              <a:gd name="T37" fmla="*/ 0 h 192"/>
              <a:gd name="T38" fmla="*/ 96 w 192"/>
              <a:gd name="T39" fmla="*/ 0 h 192"/>
              <a:gd name="T40" fmla="*/ 96 w 192"/>
              <a:gd name="T41" fmla="*/ 0 h 192"/>
              <a:gd name="T42" fmla="*/ 28 w 192"/>
              <a:gd name="T43" fmla="*/ 28 h 192"/>
              <a:gd name="T44" fmla="*/ 0 w 192"/>
              <a:gd name="T45" fmla="*/ 96 h 192"/>
              <a:gd name="T46" fmla="*/ 96 w 192"/>
              <a:gd name="T47" fmla="*/ 192 h 192"/>
              <a:gd name="T48" fmla="*/ 164 w 192"/>
              <a:gd name="T49" fmla="*/ 164 h 192"/>
              <a:gd name="T50" fmla="*/ 192 w 192"/>
              <a:gd name="T51" fmla="*/ 96 h 192"/>
              <a:gd name="T52" fmla="*/ 96 w 192"/>
              <a:gd name="T53" fmla="*/ 0 h 192"/>
              <a:gd name="T54" fmla="*/ 43 w 192"/>
              <a:gd name="T55" fmla="*/ 125 h 192"/>
              <a:gd name="T56" fmla="*/ 35 w 192"/>
              <a:gd name="T57" fmla="*/ 96 h 192"/>
              <a:gd name="T58" fmla="*/ 53 w 192"/>
              <a:gd name="T59" fmla="*/ 53 h 192"/>
              <a:gd name="T60" fmla="*/ 96 w 192"/>
              <a:gd name="T61" fmla="*/ 35 h 192"/>
              <a:gd name="T62" fmla="*/ 125 w 192"/>
              <a:gd name="T63" fmla="*/ 43 h 192"/>
              <a:gd name="T64" fmla="*/ 43 w 192"/>
              <a:gd name="T65" fmla="*/ 125 h 192"/>
              <a:gd name="T66" fmla="*/ 68 w 192"/>
              <a:gd name="T67" fmla="*/ 149 h 192"/>
              <a:gd name="T68" fmla="*/ 150 w 192"/>
              <a:gd name="T69" fmla="*/ 68 h 192"/>
              <a:gd name="T70" fmla="*/ 157 w 192"/>
              <a:gd name="T71" fmla="*/ 96 h 192"/>
              <a:gd name="T72" fmla="*/ 139 w 192"/>
              <a:gd name="T73" fmla="*/ 139 h 192"/>
              <a:gd name="T74" fmla="*/ 96 w 192"/>
              <a:gd name="T75" fmla="*/ 157 h 192"/>
              <a:gd name="T76" fmla="*/ 68 w 192"/>
              <a:gd name="T77" fmla="*/ 14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96" y="12"/>
                </a:moveTo>
                <a:cubicBezTo>
                  <a:pt x="96" y="12"/>
                  <a:pt x="96" y="12"/>
                  <a:pt x="96" y="12"/>
                </a:cubicBezTo>
                <a:cubicBezTo>
                  <a:pt x="142" y="12"/>
                  <a:pt x="180" y="50"/>
                  <a:pt x="180" y="96"/>
                </a:cubicBezTo>
                <a:cubicBezTo>
                  <a:pt x="180" y="142"/>
                  <a:pt x="142" y="180"/>
                  <a:pt x="96" y="180"/>
                </a:cubicBezTo>
                <a:cubicBezTo>
                  <a:pt x="96" y="180"/>
                  <a:pt x="96" y="180"/>
                  <a:pt x="96" y="180"/>
                </a:cubicBezTo>
                <a:cubicBezTo>
                  <a:pt x="50" y="180"/>
                  <a:pt x="12" y="142"/>
                  <a:pt x="12" y="96"/>
                </a:cubicBezTo>
                <a:cubicBezTo>
                  <a:pt x="12" y="50"/>
                  <a:pt x="50" y="12"/>
                  <a:pt x="96" y="12"/>
                </a:cubicBezTo>
                <a:moveTo>
                  <a:pt x="41" y="141"/>
                </a:moveTo>
                <a:cubicBezTo>
                  <a:pt x="143" y="41"/>
                  <a:pt x="143" y="41"/>
                  <a:pt x="143" y="41"/>
                </a:cubicBezTo>
                <a:cubicBezTo>
                  <a:pt x="130" y="31"/>
                  <a:pt x="113" y="24"/>
                  <a:pt x="96" y="24"/>
                </a:cubicBezTo>
                <a:cubicBezTo>
                  <a:pt x="56" y="24"/>
                  <a:pt x="24" y="56"/>
                  <a:pt x="24" y="96"/>
                </a:cubicBezTo>
                <a:cubicBezTo>
                  <a:pt x="24" y="113"/>
                  <a:pt x="30" y="130"/>
                  <a:pt x="41" y="141"/>
                </a:cubicBezTo>
                <a:moveTo>
                  <a:pt x="96" y="168"/>
                </a:moveTo>
                <a:cubicBezTo>
                  <a:pt x="136" y="168"/>
                  <a:pt x="168" y="136"/>
                  <a:pt x="168" y="96"/>
                </a:cubicBezTo>
                <a:cubicBezTo>
                  <a:pt x="168" y="80"/>
                  <a:pt x="162" y="63"/>
                  <a:pt x="152" y="50"/>
                </a:cubicBezTo>
                <a:cubicBezTo>
                  <a:pt x="50" y="151"/>
                  <a:pt x="50" y="151"/>
                  <a:pt x="50" y="151"/>
                </a:cubicBezTo>
                <a:cubicBezTo>
                  <a:pt x="62" y="161"/>
                  <a:pt x="80" y="168"/>
                  <a:pt x="96" y="168"/>
                </a:cubicBezTo>
                <a:moveTo>
                  <a:pt x="96" y="0"/>
                </a:moveTo>
                <a:cubicBezTo>
                  <a:pt x="96" y="0"/>
                  <a:pt x="96" y="0"/>
                  <a:pt x="96" y="0"/>
                </a:cubicBezTo>
                <a:cubicBezTo>
                  <a:pt x="96" y="0"/>
                  <a:pt x="96" y="0"/>
                  <a:pt x="96" y="0"/>
                </a:cubicBezTo>
                <a:cubicBezTo>
                  <a:pt x="96" y="0"/>
                  <a:pt x="96" y="0"/>
                  <a:pt x="96" y="0"/>
                </a:cubicBezTo>
                <a:cubicBezTo>
                  <a:pt x="70" y="0"/>
                  <a:pt x="46" y="10"/>
                  <a:pt x="28" y="28"/>
                </a:cubicBezTo>
                <a:cubicBezTo>
                  <a:pt x="10" y="46"/>
                  <a:pt x="0" y="70"/>
                  <a:pt x="0" y="96"/>
                </a:cubicBezTo>
                <a:cubicBezTo>
                  <a:pt x="0" y="148"/>
                  <a:pt x="44" y="192"/>
                  <a:pt x="96" y="192"/>
                </a:cubicBezTo>
                <a:cubicBezTo>
                  <a:pt x="122" y="192"/>
                  <a:pt x="146" y="182"/>
                  <a:pt x="164" y="164"/>
                </a:cubicBezTo>
                <a:cubicBezTo>
                  <a:pt x="182" y="146"/>
                  <a:pt x="192" y="122"/>
                  <a:pt x="192" y="96"/>
                </a:cubicBezTo>
                <a:cubicBezTo>
                  <a:pt x="192" y="44"/>
                  <a:pt x="148" y="0"/>
                  <a:pt x="96" y="0"/>
                </a:cubicBezTo>
                <a:close/>
                <a:moveTo>
                  <a:pt x="43" y="125"/>
                </a:moveTo>
                <a:cubicBezTo>
                  <a:pt x="39" y="117"/>
                  <a:pt x="35" y="106"/>
                  <a:pt x="35" y="96"/>
                </a:cubicBezTo>
                <a:cubicBezTo>
                  <a:pt x="35" y="80"/>
                  <a:pt x="41" y="64"/>
                  <a:pt x="53" y="53"/>
                </a:cubicBezTo>
                <a:cubicBezTo>
                  <a:pt x="64" y="41"/>
                  <a:pt x="80" y="35"/>
                  <a:pt x="96" y="35"/>
                </a:cubicBezTo>
                <a:cubicBezTo>
                  <a:pt x="105" y="35"/>
                  <a:pt x="116" y="39"/>
                  <a:pt x="125" y="43"/>
                </a:cubicBezTo>
                <a:cubicBezTo>
                  <a:pt x="43" y="125"/>
                  <a:pt x="43" y="125"/>
                  <a:pt x="43" y="125"/>
                </a:cubicBezTo>
                <a:close/>
                <a:moveTo>
                  <a:pt x="68" y="149"/>
                </a:moveTo>
                <a:cubicBezTo>
                  <a:pt x="150" y="68"/>
                  <a:pt x="150" y="68"/>
                  <a:pt x="150" y="68"/>
                </a:cubicBezTo>
                <a:cubicBezTo>
                  <a:pt x="154" y="76"/>
                  <a:pt x="157" y="87"/>
                  <a:pt x="157" y="96"/>
                </a:cubicBezTo>
                <a:cubicBezTo>
                  <a:pt x="157" y="112"/>
                  <a:pt x="151" y="128"/>
                  <a:pt x="139" y="139"/>
                </a:cubicBezTo>
                <a:cubicBezTo>
                  <a:pt x="128" y="151"/>
                  <a:pt x="113" y="157"/>
                  <a:pt x="96" y="157"/>
                </a:cubicBezTo>
                <a:cubicBezTo>
                  <a:pt x="87" y="157"/>
                  <a:pt x="76" y="153"/>
                  <a:pt x="68" y="149"/>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09"/>
            <a:endParaRPr lang="ru-RU">
              <a:solidFill>
                <a:srgbClr val="283147"/>
              </a:solidFill>
              <a:latin typeface="Calibri"/>
            </a:endParaRPr>
          </a:p>
        </p:txBody>
      </p:sp>
      <p:sp>
        <p:nvSpPr>
          <p:cNvPr id="65" name="Rounded Rectangle 2">
            <a:extLst>
              <a:ext uri="{FF2B5EF4-FFF2-40B4-BE49-F238E27FC236}">
                <a16:creationId xmlns:a16="http://schemas.microsoft.com/office/drawing/2014/main" id="{328160F6-1AE1-4A4E-9C13-D2077441A89D}"/>
              </a:ext>
            </a:extLst>
          </p:cNvPr>
          <p:cNvSpPr/>
          <p:nvPr/>
        </p:nvSpPr>
        <p:spPr>
          <a:xfrm>
            <a:off x="4604937" y="3878175"/>
            <a:ext cx="3239578" cy="2477421"/>
          </a:xfrm>
          <a:prstGeom prst="roundRect">
            <a:avLst>
              <a:gd name="adj" fmla="val 1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a:solidFill>
                <a:srgbClr val="FFFFFF"/>
              </a:solidFill>
              <a:latin typeface="Calibri"/>
            </a:endParaRPr>
          </a:p>
        </p:txBody>
      </p:sp>
      <p:grpSp>
        <p:nvGrpSpPr>
          <p:cNvPr id="66" name="Group 2">
            <a:extLst>
              <a:ext uri="{FF2B5EF4-FFF2-40B4-BE49-F238E27FC236}">
                <a16:creationId xmlns:a16="http://schemas.microsoft.com/office/drawing/2014/main" id="{353FF10B-0C19-49CD-8614-DA7390FE2B85}"/>
              </a:ext>
            </a:extLst>
          </p:cNvPr>
          <p:cNvGrpSpPr>
            <a:grpSpLocks noChangeAspect="1"/>
          </p:cNvGrpSpPr>
          <p:nvPr/>
        </p:nvGrpSpPr>
        <p:grpSpPr bwMode="auto">
          <a:xfrm>
            <a:off x="4882125" y="3690534"/>
            <a:ext cx="379364" cy="415874"/>
            <a:chOff x="2215" y="1314"/>
            <a:chExt cx="239" cy="262"/>
          </a:xfrm>
        </p:grpSpPr>
        <p:sp>
          <p:nvSpPr>
            <p:cNvPr id="67" name="Rectangle 2">
              <a:extLst>
                <a:ext uri="{FF2B5EF4-FFF2-40B4-BE49-F238E27FC236}">
                  <a16:creationId xmlns:a16="http://schemas.microsoft.com/office/drawing/2014/main" id="{C1E325BD-1119-45DE-AB83-CB0C89E66A08}"/>
                </a:ext>
              </a:extLst>
            </p:cNvPr>
            <p:cNvSpPr>
              <a:spLocks noChangeAspect="1" noChangeArrowheads="1" noTextEdit="1"/>
            </p:cNvSpPr>
            <p:nvPr/>
          </p:nvSpPr>
          <p:spPr bwMode="auto">
            <a:xfrm>
              <a:off x="2215" y="1338"/>
              <a:ext cx="23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sp>
          <p:nvSpPr>
            <p:cNvPr id="68" name="Circle 2">
              <a:extLst>
                <a:ext uri="{FF2B5EF4-FFF2-40B4-BE49-F238E27FC236}">
                  <a16:creationId xmlns:a16="http://schemas.microsoft.com/office/drawing/2014/main" id="{995604B6-6DEB-4CFC-B80F-801F0149B3A7}"/>
                </a:ext>
              </a:extLst>
            </p:cNvPr>
            <p:cNvSpPr>
              <a:spLocks noChangeArrowheads="1"/>
            </p:cNvSpPr>
            <p:nvPr/>
          </p:nvSpPr>
          <p:spPr bwMode="auto">
            <a:xfrm>
              <a:off x="2215" y="1314"/>
              <a:ext cx="239" cy="23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228554"/>
              <a:endParaRPr lang="ru-RU" dirty="0">
                <a:solidFill>
                  <a:srgbClr val="283147"/>
                </a:solidFill>
                <a:latin typeface="Calibri"/>
              </a:endParaRPr>
            </a:p>
          </p:txBody>
        </p:sp>
        <p:sp>
          <p:nvSpPr>
            <p:cNvPr id="69" name="Icon 2">
              <a:extLst>
                <a:ext uri="{FF2B5EF4-FFF2-40B4-BE49-F238E27FC236}">
                  <a16:creationId xmlns:a16="http://schemas.microsoft.com/office/drawing/2014/main" id="{DE14A575-FBB2-4D72-819A-2487C483AB63}"/>
                </a:ext>
              </a:extLst>
            </p:cNvPr>
            <p:cNvSpPr>
              <a:spLocks noEditPoints="1"/>
            </p:cNvSpPr>
            <p:nvPr/>
          </p:nvSpPr>
          <p:spPr bwMode="auto">
            <a:xfrm>
              <a:off x="2285" y="1365"/>
              <a:ext cx="99" cy="153"/>
            </a:xfrm>
            <a:custGeom>
              <a:avLst/>
              <a:gdLst>
                <a:gd name="T0" fmla="*/ 48 w 96"/>
                <a:gd name="T1" fmla="*/ 0 h 148"/>
                <a:gd name="T2" fmla="*/ 0 w 96"/>
                <a:gd name="T3" fmla="*/ 49 h 148"/>
                <a:gd name="T4" fmla="*/ 0 w 96"/>
                <a:gd name="T5" fmla="*/ 49 h 148"/>
                <a:gd name="T6" fmla="*/ 8 w 96"/>
                <a:gd name="T7" fmla="*/ 77 h 148"/>
                <a:gd name="T8" fmla="*/ 27 w 96"/>
                <a:gd name="T9" fmla="*/ 111 h 148"/>
                <a:gd name="T10" fmla="*/ 48 w 96"/>
                <a:gd name="T11" fmla="*/ 148 h 148"/>
                <a:gd name="T12" fmla="*/ 69 w 96"/>
                <a:gd name="T13" fmla="*/ 111 h 148"/>
                <a:gd name="T14" fmla="*/ 88 w 96"/>
                <a:gd name="T15" fmla="*/ 77 h 148"/>
                <a:gd name="T16" fmla="*/ 96 w 96"/>
                <a:gd name="T17" fmla="*/ 49 h 148"/>
                <a:gd name="T18" fmla="*/ 48 w 96"/>
                <a:gd name="T19" fmla="*/ 0 h 148"/>
                <a:gd name="T20" fmla="*/ 48 w 96"/>
                <a:gd name="T21" fmla="*/ 79 h 148"/>
                <a:gd name="T22" fmla="*/ 18 w 96"/>
                <a:gd name="T23" fmla="*/ 51 h 148"/>
                <a:gd name="T24" fmla="*/ 46 w 96"/>
                <a:gd name="T25" fmla="*/ 21 h 148"/>
                <a:gd name="T26" fmla="*/ 76 w 96"/>
                <a:gd name="T27" fmla="*/ 49 h 148"/>
                <a:gd name="T28" fmla="*/ 76 w 96"/>
                <a:gd name="T29" fmla="*/ 50 h 148"/>
                <a:gd name="T30" fmla="*/ 48 w 96"/>
                <a:gd name="T31" fmla="*/ 7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48">
                  <a:moveTo>
                    <a:pt x="48" y="0"/>
                  </a:moveTo>
                  <a:cubicBezTo>
                    <a:pt x="21" y="0"/>
                    <a:pt x="0" y="22"/>
                    <a:pt x="0" y="49"/>
                  </a:cubicBezTo>
                  <a:cubicBezTo>
                    <a:pt x="0" y="49"/>
                    <a:pt x="0" y="49"/>
                    <a:pt x="0" y="49"/>
                  </a:cubicBezTo>
                  <a:cubicBezTo>
                    <a:pt x="0" y="59"/>
                    <a:pt x="3" y="69"/>
                    <a:pt x="8" y="77"/>
                  </a:cubicBezTo>
                  <a:cubicBezTo>
                    <a:pt x="27" y="111"/>
                    <a:pt x="27" y="111"/>
                    <a:pt x="27" y="111"/>
                  </a:cubicBezTo>
                  <a:cubicBezTo>
                    <a:pt x="48" y="148"/>
                    <a:pt x="48" y="148"/>
                    <a:pt x="48" y="148"/>
                  </a:cubicBezTo>
                  <a:cubicBezTo>
                    <a:pt x="69" y="111"/>
                    <a:pt x="69" y="111"/>
                    <a:pt x="69" y="111"/>
                  </a:cubicBezTo>
                  <a:cubicBezTo>
                    <a:pt x="88" y="77"/>
                    <a:pt x="88" y="77"/>
                    <a:pt x="88" y="77"/>
                  </a:cubicBezTo>
                  <a:cubicBezTo>
                    <a:pt x="93" y="69"/>
                    <a:pt x="96" y="59"/>
                    <a:pt x="96" y="49"/>
                  </a:cubicBezTo>
                  <a:cubicBezTo>
                    <a:pt x="96" y="23"/>
                    <a:pt x="75" y="0"/>
                    <a:pt x="48" y="0"/>
                  </a:cubicBezTo>
                  <a:close/>
                  <a:moveTo>
                    <a:pt x="48" y="79"/>
                  </a:moveTo>
                  <a:cubicBezTo>
                    <a:pt x="32" y="79"/>
                    <a:pt x="19" y="67"/>
                    <a:pt x="18" y="51"/>
                  </a:cubicBezTo>
                  <a:cubicBezTo>
                    <a:pt x="18" y="35"/>
                    <a:pt x="30" y="21"/>
                    <a:pt x="46" y="21"/>
                  </a:cubicBezTo>
                  <a:cubicBezTo>
                    <a:pt x="62" y="20"/>
                    <a:pt x="76" y="33"/>
                    <a:pt x="76" y="49"/>
                  </a:cubicBezTo>
                  <a:cubicBezTo>
                    <a:pt x="76" y="49"/>
                    <a:pt x="76" y="49"/>
                    <a:pt x="76" y="50"/>
                  </a:cubicBezTo>
                  <a:cubicBezTo>
                    <a:pt x="76" y="66"/>
                    <a:pt x="64" y="79"/>
                    <a:pt x="48"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228554"/>
              <a:endParaRPr lang="ru-RU">
                <a:solidFill>
                  <a:srgbClr val="283147"/>
                </a:solidFill>
                <a:latin typeface="Calibri"/>
              </a:endParaRPr>
            </a:p>
          </p:txBody>
        </p:sp>
      </p:grpSp>
      <p:sp>
        <p:nvSpPr>
          <p:cNvPr id="70" name="Text 6">
            <a:extLst>
              <a:ext uri="{FF2B5EF4-FFF2-40B4-BE49-F238E27FC236}">
                <a16:creationId xmlns:a16="http://schemas.microsoft.com/office/drawing/2014/main" id="{DA35B198-381C-4F6D-ACC5-57AA2E4D3E42}"/>
              </a:ext>
            </a:extLst>
          </p:cNvPr>
          <p:cNvSpPr txBox="1">
            <a:spLocks/>
          </p:cNvSpPr>
          <p:nvPr/>
        </p:nvSpPr>
        <p:spPr>
          <a:xfrm>
            <a:off x="4799167" y="4093134"/>
            <a:ext cx="3068587" cy="568415"/>
          </a:xfrm>
          <a:prstGeom prst="rect">
            <a:avLst/>
          </a:prstGeom>
        </p:spPr>
        <p:txBody>
          <a:bodyPr vert="horz" wrap="square" lIns="91428" tIns="45714" rIns="91428" bIns="45714" rtlCol="0" anchor="ctr" anchorCtr="0">
            <a:noAutofit/>
          </a:bodyPr>
          <a:lstStyle>
            <a:lvl1pPr marL="0" marR="0" indent="0" algn="l" defTabSz="914400" rtl="0" eaLnBrk="1" fontAlgn="auto" latinLnBrk="0"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109">
              <a:spcAft>
                <a:spcPts val="600"/>
              </a:spcAft>
            </a:pPr>
            <a:r>
              <a:rPr lang="en-US" dirty="0" err="1">
                <a:solidFill>
                  <a:srgbClr val="283147">
                    <a:lumMod val="100000"/>
                  </a:srgbClr>
                </a:solidFill>
                <a:latin typeface="Calibri"/>
              </a:rPr>
              <a:t>Laagvlieggebied</a:t>
            </a:r>
            <a:r>
              <a:rPr lang="en-US" dirty="0">
                <a:solidFill>
                  <a:srgbClr val="283147">
                    <a:lumMod val="100000"/>
                  </a:srgbClr>
                </a:solidFill>
                <a:latin typeface="Calibri"/>
              </a:rPr>
              <a:t> of -route</a:t>
            </a:r>
            <a:endParaRPr lang="ru-RU" dirty="0">
              <a:solidFill>
                <a:srgbClr val="283147">
                  <a:lumMod val="100000"/>
                </a:srgbClr>
              </a:solidFill>
              <a:latin typeface="Calibri"/>
            </a:endParaRPr>
          </a:p>
        </p:txBody>
      </p:sp>
      <p:sp>
        <p:nvSpPr>
          <p:cNvPr id="71" name="Text 5">
            <a:extLst>
              <a:ext uri="{FF2B5EF4-FFF2-40B4-BE49-F238E27FC236}">
                <a16:creationId xmlns:a16="http://schemas.microsoft.com/office/drawing/2014/main" id="{9DFB9E70-68BC-4CE5-9F25-142E86860DF9}"/>
              </a:ext>
            </a:extLst>
          </p:cNvPr>
          <p:cNvSpPr txBox="1">
            <a:spLocks/>
          </p:cNvSpPr>
          <p:nvPr/>
        </p:nvSpPr>
        <p:spPr>
          <a:xfrm>
            <a:off x="4784914" y="4654330"/>
            <a:ext cx="2879625" cy="1377520"/>
          </a:xfrm>
          <a:prstGeom prst="rect">
            <a:avLst/>
          </a:prstGeom>
        </p:spPr>
        <p:txBody>
          <a:bodyPr vert="horz" wrap="square" lIns="91428" tIns="45714" rIns="91428" bIns="45714" rtlCol="0" anchor="t" anchorCtr="0">
            <a:noAutofit/>
          </a:bodyPr>
          <a:lstStyle>
            <a:lvl1pPr marL="0" marR="0" indent="0" algn="l" defTabSz="914400" rtl="0" eaLnBrk="1" fontAlgn="auto" latinLnBrk="0"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693" indent="-285693" defTabSz="457109">
              <a:spcAft>
                <a:spcPts val="600"/>
              </a:spcAft>
              <a:buFont typeface="Arial" panose="020B0604020202020204" pitchFamily="34" charset="0"/>
              <a:buChar char="•"/>
            </a:pPr>
            <a:r>
              <a:rPr lang="en-US" dirty="0" err="1">
                <a:solidFill>
                  <a:srgbClr val="283147"/>
                </a:solidFill>
                <a:latin typeface="Calibri"/>
              </a:rPr>
              <a:t>Maximaal</a:t>
            </a:r>
            <a:r>
              <a:rPr lang="en-US" dirty="0">
                <a:solidFill>
                  <a:srgbClr val="283147"/>
                </a:solidFill>
                <a:latin typeface="Calibri"/>
              </a:rPr>
              <a:t> 40 meter </a:t>
            </a:r>
            <a:r>
              <a:rPr lang="en-US" dirty="0" err="1">
                <a:solidFill>
                  <a:srgbClr val="283147"/>
                </a:solidFill>
                <a:latin typeface="Calibri"/>
              </a:rPr>
              <a:t>hoog</a:t>
            </a:r>
            <a:endParaRPr lang="en-US" dirty="0">
              <a:solidFill>
                <a:srgbClr val="283147"/>
              </a:solidFill>
              <a:latin typeface="Calibri"/>
            </a:endParaRPr>
          </a:p>
          <a:p>
            <a:pPr marL="285693" indent="-285693" defTabSz="457109">
              <a:spcAft>
                <a:spcPts val="600"/>
              </a:spcAft>
              <a:buFont typeface="Arial" panose="020B0604020202020204" pitchFamily="34" charset="0"/>
              <a:buChar char="•"/>
            </a:pPr>
            <a:r>
              <a:rPr lang="en-US" dirty="0">
                <a:solidFill>
                  <a:srgbClr val="283147"/>
                </a:solidFill>
                <a:latin typeface="Calibri"/>
              </a:rPr>
              <a:t>Op 1,85 km </a:t>
            </a:r>
            <a:r>
              <a:rPr lang="en-US" dirty="0" err="1">
                <a:solidFill>
                  <a:srgbClr val="283147"/>
                </a:solidFill>
                <a:latin typeface="Calibri"/>
              </a:rPr>
              <a:t>afstand</a:t>
            </a:r>
            <a:r>
              <a:rPr lang="en-US" dirty="0">
                <a:solidFill>
                  <a:srgbClr val="283147"/>
                </a:solidFill>
                <a:latin typeface="Calibri"/>
              </a:rPr>
              <a:t> van route </a:t>
            </a:r>
            <a:r>
              <a:rPr lang="en-US" dirty="0" err="1">
                <a:solidFill>
                  <a:srgbClr val="283147"/>
                </a:solidFill>
                <a:latin typeface="Calibri"/>
              </a:rPr>
              <a:t>waar</a:t>
            </a:r>
            <a:r>
              <a:rPr lang="en-US" dirty="0">
                <a:solidFill>
                  <a:srgbClr val="283147"/>
                </a:solidFill>
                <a:latin typeface="Calibri"/>
              </a:rPr>
              <a:t> </a:t>
            </a:r>
            <a:r>
              <a:rPr lang="en-US" dirty="0" err="1">
                <a:solidFill>
                  <a:srgbClr val="283147"/>
                </a:solidFill>
                <a:latin typeface="Calibri"/>
              </a:rPr>
              <a:t>laag</a:t>
            </a:r>
            <a:r>
              <a:rPr lang="en-US" dirty="0">
                <a:solidFill>
                  <a:srgbClr val="283147"/>
                </a:solidFill>
                <a:latin typeface="Calibri"/>
              </a:rPr>
              <a:t> </a:t>
            </a:r>
            <a:r>
              <a:rPr lang="en-US" dirty="0" err="1">
                <a:solidFill>
                  <a:srgbClr val="283147"/>
                </a:solidFill>
                <a:latin typeface="Calibri"/>
              </a:rPr>
              <a:t>wordt</a:t>
            </a:r>
            <a:r>
              <a:rPr lang="en-US" dirty="0">
                <a:solidFill>
                  <a:srgbClr val="283147"/>
                </a:solidFill>
                <a:latin typeface="Calibri"/>
              </a:rPr>
              <a:t> </a:t>
            </a:r>
            <a:r>
              <a:rPr lang="en-US" dirty="0" err="1">
                <a:solidFill>
                  <a:srgbClr val="283147"/>
                </a:solidFill>
                <a:latin typeface="Calibri"/>
              </a:rPr>
              <a:t>gevlogen</a:t>
            </a:r>
            <a:endParaRPr lang="en-US" dirty="0">
              <a:solidFill>
                <a:srgbClr val="283147"/>
              </a:solidFill>
              <a:latin typeface="Calibri"/>
            </a:endParaRPr>
          </a:p>
          <a:p>
            <a:pPr marL="285693" indent="-285693" defTabSz="457109">
              <a:spcAft>
                <a:spcPts val="600"/>
              </a:spcAft>
              <a:buFont typeface="Arial" panose="020B0604020202020204" pitchFamily="34" charset="0"/>
              <a:buChar char="•"/>
            </a:pPr>
            <a:r>
              <a:rPr lang="en-US" dirty="0" err="1">
                <a:solidFill>
                  <a:srgbClr val="283147"/>
                </a:solidFill>
                <a:latin typeface="Calibri"/>
              </a:rPr>
              <a:t>Waarnemer</a:t>
            </a:r>
            <a:r>
              <a:rPr lang="en-US" dirty="0">
                <a:solidFill>
                  <a:srgbClr val="283147"/>
                </a:solidFill>
                <a:latin typeface="Calibri"/>
              </a:rPr>
              <a:t> is </a:t>
            </a:r>
            <a:r>
              <a:rPr lang="en-US" dirty="0" err="1">
                <a:solidFill>
                  <a:srgbClr val="283147"/>
                </a:solidFill>
                <a:latin typeface="Calibri"/>
              </a:rPr>
              <a:t>verplicht</a:t>
            </a:r>
            <a:endParaRPr lang="en-US" dirty="0">
              <a:solidFill>
                <a:srgbClr val="283147"/>
              </a:solidFill>
              <a:latin typeface="Calibri"/>
            </a:endParaRPr>
          </a:p>
          <a:p>
            <a:pPr marL="285693" indent="-285693" defTabSz="457109">
              <a:spcAft>
                <a:spcPts val="600"/>
              </a:spcAft>
              <a:buFont typeface="Arial" panose="020B0604020202020204" pitchFamily="34" charset="0"/>
              <a:buChar char="•"/>
            </a:pPr>
            <a:endParaRPr lang="en-US" dirty="0">
              <a:solidFill>
                <a:srgbClr val="283147">
                  <a:lumMod val="65000"/>
                  <a:lumOff val="35000"/>
                </a:srgbClr>
              </a:solidFill>
              <a:latin typeface="Calibri"/>
            </a:endParaRPr>
          </a:p>
          <a:p>
            <a:pPr marL="285693" indent="-285693" defTabSz="457109">
              <a:spcAft>
                <a:spcPts val="600"/>
              </a:spcAft>
              <a:buFont typeface="Arial" panose="020B0604020202020204" pitchFamily="34" charset="0"/>
              <a:buChar char="•"/>
            </a:pPr>
            <a:endParaRPr lang="en-US" dirty="0">
              <a:solidFill>
                <a:srgbClr val="283147">
                  <a:lumMod val="65000"/>
                  <a:lumOff val="35000"/>
                </a:srgbClr>
              </a:solidFill>
              <a:latin typeface="Calibri"/>
            </a:endParaRPr>
          </a:p>
        </p:txBody>
      </p:sp>
      <p:sp>
        <p:nvSpPr>
          <p:cNvPr id="23" name="Tijdelijke aanduiding voor tekst 22">
            <a:extLst>
              <a:ext uri="{FF2B5EF4-FFF2-40B4-BE49-F238E27FC236}">
                <a16:creationId xmlns:a16="http://schemas.microsoft.com/office/drawing/2014/main" id="{ACBBBC83-E732-4CD2-80AA-BED5FAB86EE6}"/>
              </a:ext>
            </a:extLst>
          </p:cNvPr>
          <p:cNvSpPr>
            <a:spLocks noGrp="1"/>
          </p:cNvSpPr>
          <p:nvPr>
            <p:ph type="body" sz="quarter" idx="12"/>
          </p:nvPr>
        </p:nvSpPr>
        <p:spPr>
          <a:xfrm>
            <a:off x="8229479" y="2752007"/>
            <a:ext cx="2880000" cy="2822036"/>
          </a:xfrm>
        </p:spPr>
        <p:txBody>
          <a:bodyPr/>
          <a:lstStyle/>
          <a:p>
            <a:pPr marL="285693" indent="-285693">
              <a:buFont typeface="Arial" panose="020B0604020202020204" pitchFamily="34" charset="0"/>
              <a:buChar char="•"/>
            </a:pPr>
            <a:r>
              <a:rPr lang="nl-NL" dirty="0">
                <a:solidFill>
                  <a:schemeClr val="tx1"/>
                </a:solidFill>
              </a:rPr>
              <a:t>In gecontroleerd luchtruim</a:t>
            </a:r>
            <a:br>
              <a:rPr lang="nl-NL" dirty="0">
                <a:solidFill>
                  <a:schemeClr val="tx1"/>
                </a:solidFill>
              </a:rPr>
            </a:br>
            <a:r>
              <a:rPr lang="nl-NL" dirty="0">
                <a:solidFill>
                  <a:schemeClr val="tx1"/>
                </a:solidFill>
              </a:rPr>
              <a:t>(een CTR klasse C of D)</a:t>
            </a:r>
          </a:p>
          <a:p>
            <a:pPr marL="285693" indent="-285693">
              <a:buFont typeface="Arial" panose="020B0604020202020204" pitchFamily="34" charset="0"/>
              <a:buChar char="•"/>
            </a:pPr>
            <a:r>
              <a:rPr lang="nl-NL" dirty="0">
                <a:solidFill>
                  <a:schemeClr val="tx1"/>
                </a:solidFill>
              </a:rPr>
              <a:t>Industriegebieden, havens</a:t>
            </a:r>
          </a:p>
          <a:p>
            <a:pPr marL="285693" indent="-285693">
              <a:buFont typeface="Arial" panose="020B0604020202020204" pitchFamily="34" charset="0"/>
              <a:buChar char="•"/>
            </a:pPr>
            <a:r>
              <a:rPr lang="nl-NL" dirty="0">
                <a:solidFill>
                  <a:schemeClr val="tx1"/>
                </a:solidFill>
              </a:rPr>
              <a:t>Boven spoorlijnen</a:t>
            </a:r>
          </a:p>
          <a:p>
            <a:pPr marL="285693" indent="-285693">
              <a:buFont typeface="Arial" panose="020B0604020202020204" pitchFamily="34" charset="0"/>
              <a:buChar char="•"/>
            </a:pPr>
            <a:r>
              <a:rPr lang="nl-NL" dirty="0">
                <a:solidFill>
                  <a:schemeClr val="tx1"/>
                </a:solidFill>
              </a:rPr>
              <a:t>Boven aaneengesloten bebouwing</a:t>
            </a:r>
          </a:p>
          <a:p>
            <a:pPr marL="285693" indent="-285693">
              <a:buFont typeface="Arial" panose="020B0604020202020204" pitchFamily="34" charset="0"/>
              <a:buChar char="•"/>
            </a:pPr>
            <a:r>
              <a:rPr lang="nl-NL" dirty="0">
                <a:solidFill>
                  <a:schemeClr val="tx1"/>
                </a:solidFill>
              </a:rPr>
              <a:t>Boven mensenmenigte</a:t>
            </a:r>
          </a:p>
          <a:p>
            <a:pPr marL="285693" indent="-285693">
              <a:buFont typeface="Arial" panose="020B0604020202020204" pitchFamily="34" charset="0"/>
              <a:buChar char="•"/>
            </a:pPr>
            <a:r>
              <a:rPr lang="nl-NL" dirty="0">
                <a:solidFill>
                  <a:schemeClr val="tx1"/>
                </a:solidFill>
              </a:rPr>
              <a:t>Natura 2000 gebieden</a:t>
            </a:r>
            <a:br>
              <a:rPr lang="nl-NL" dirty="0">
                <a:solidFill>
                  <a:schemeClr val="tx1"/>
                </a:solidFill>
              </a:rPr>
            </a:br>
            <a:r>
              <a:rPr lang="nl-NL" dirty="0">
                <a:solidFill>
                  <a:schemeClr val="tx1"/>
                </a:solidFill>
              </a:rPr>
              <a:t>(tenzij je toestemming hebt</a:t>
            </a:r>
            <a:br>
              <a:rPr lang="nl-NL" dirty="0">
                <a:solidFill>
                  <a:schemeClr val="tx1"/>
                </a:solidFill>
              </a:rPr>
            </a:br>
            <a:r>
              <a:rPr lang="nl-NL" dirty="0">
                <a:solidFill>
                  <a:schemeClr val="tx1"/>
                </a:solidFill>
              </a:rPr>
              <a:t>van de provincie)</a:t>
            </a:r>
          </a:p>
        </p:txBody>
      </p:sp>
      <p:sp>
        <p:nvSpPr>
          <p:cNvPr id="34" name="Tekstvak 33"/>
          <p:cNvSpPr txBox="1"/>
          <p:nvPr/>
        </p:nvSpPr>
        <p:spPr>
          <a:xfrm>
            <a:off x="1127642" y="854644"/>
            <a:ext cx="4065537" cy="461665"/>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Drone regels voor scholen</a:t>
            </a:r>
          </a:p>
        </p:txBody>
      </p:sp>
      <p:sp>
        <p:nvSpPr>
          <p:cNvPr id="35" name="Rectangle 1"/>
          <p:cNvSpPr/>
          <p:nvPr/>
        </p:nvSpPr>
        <p:spPr>
          <a:xfrm>
            <a:off x="1183955" y="1337180"/>
            <a:ext cx="226557" cy="143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spTree>
    <p:custDataLst>
      <p:tags r:id="rId1"/>
    </p:custDataLst>
    <p:extLst>
      <p:ext uri="{BB962C8B-B14F-4D97-AF65-F5344CB8AC3E}">
        <p14:creationId xmlns:p14="http://schemas.microsoft.com/office/powerpoint/2010/main" val="138474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768100"/>
            <a:ext cx="4640659" cy="3368304"/>
            <a:chOff x="2471323" y="2111628"/>
            <a:chExt cx="8487053" cy="7589988"/>
          </a:xfrm>
        </p:grpSpPr>
        <p:sp>
          <p:nvSpPr>
            <p:cNvPr id="18" name="Tekstvak 17"/>
            <p:cNvSpPr txBox="1"/>
            <p:nvPr/>
          </p:nvSpPr>
          <p:spPr>
            <a:xfrm>
              <a:off x="2471323" y="2111628"/>
              <a:ext cx="5060608" cy="1040296"/>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Nieuwe EU regels</a:t>
              </a:r>
            </a:p>
          </p:txBody>
        </p:sp>
        <p:sp>
          <p:nvSpPr>
            <p:cNvPr id="19" name="Tekstvak 18"/>
            <p:cNvSpPr txBox="1"/>
            <p:nvPr/>
          </p:nvSpPr>
          <p:spPr>
            <a:xfrm>
              <a:off x="2533467" y="3737258"/>
              <a:ext cx="8424909" cy="5964358"/>
            </a:xfrm>
            <a:prstGeom prst="rect">
              <a:avLst/>
            </a:prstGeom>
            <a:noFill/>
          </p:spPr>
          <p:txBody>
            <a:bodyPr wrap="square" rtlCol="0">
              <a:spAutoFit/>
            </a:bodyPr>
            <a:lstStyle/>
            <a:p>
              <a:pPr defTabSz="228554">
                <a:spcBef>
                  <a:spcPts val="600"/>
                </a:spcBef>
                <a:spcAft>
                  <a:spcPts val="600"/>
                </a:spcAft>
              </a:pPr>
              <a:r>
                <a:rPr lang="nl-NL" sz="1400" dirty="0">
                  <a:solidFill>
                    <a:srgbClr val="283147"/>
                  </a:solidFill>
                  <a:latin typeface="Calibri"/>
                </a:rPr>
                <a:t>Wanneer het straks kerstvakantie is, komen er nieuwe regels voor het vliegen met drones.</a:t>
              </a:r>
            </a:p>
            <a:p>
              <a:pPr defTabSz="228554">
                <a:spcBef>
                  <a:spcPts val="600"/>
                </a:spcBef>
                <a:spcAft>
                  <a:spcPts val="600"/>
                </a:spcAft>
              </a:pPr>
              <a:r>
                <a:rPr lang="nl-NL" sz="1400" dirty="0">
                  <a:solidFill>
                    <a:srgbClr val="283147"/>
                  </a:solidFill>
                  <a:latin typeface="Calibri"/>
                </a:rPr>
                <a:t>Deze regels gelden voor alle </a:t>
              </a:r>
              <a:r>
                <a:rPr lang="nl-NL" sz="1400" b="1" dirty="0">
                  <a:solidFill>
                    <a:srgbClr val="283147"/>
                  </a:solidFill>
                  <a:latin typeface="Calibri"/>
                </a:rPr>
                <a:t>EU</a:t>
              </a:r>
              <a:r>
                <a:rPr lang="nl-NL" sz="1400" dirty="0">
                  <a:solidFill>
                    <a:srgbClr val="283147"/>
                  </a:solidFill>
                  <a:latin typeface="Calibri"/>
                </a:rPr>
                <a:t> landen.</a:t>
              </a:r>
            </a:p>
            <a:p>
              <a:pPr defTabSz="228554">
                <a:spcBef>
                  <a:spcPts val="600"/>
                </a:spcBef>
                <a:spcAft>
                  <a:spcPts val="600"/>
                </a:spcAft>
              </a:pPr>
              <a:r>
                <a:rPr lang="nl-NL" sz="1400" dirty="0">
                  <a:solidFill>
                    <a:srgbClr val="283147"/>
                  </a:solidFill>
                  <a:latin typeface="Calibri"/>
                </a:rPr>
                <a:t>Iedereen moet verplicht een </a:t>
              </a:r>
              <a:r>
                <a:rPr lang="nl-NL" sz="1400" b="1" dirty="0">
                  <a:solidFill>
                    <a:srgbClr val="283147"/>
                  </a:solidFill>
                  <a:latin typeface="Calibri"/>
                </a:rPr>
                <a:t>EU Dronebewijs </a:t>
              </a:r>
              <a:r>
                <a:rPr lang="nl-NL" sz="1400" dirty="0">
                  <a:solidFill>
                    <a:srgbClr val="283147"/>
                  </a:solidFill>
                  <a:latin typeface="Calibri"/>
                </a:rPr>
                <a:t>hebben voor een drone vanaf 250 gram.</a:t>
              </a:r>
            </a:p>
            <a:p>
              <a:pPr defTabSz="228554">
                <a:spcBef>
                  <a:spcPts val="600"/>
                </a:spcBef>
                <a:spcAft>
                  <a:spcPts val="600"/>
                </a:spcAft>
              </a:pPr>
              <a:r>
                <a:rPr lang="nl-NL" sz="1400" dirty="0">
                  <a:solidFill>
                    <a:srgbClr val="283147"/>
                  </a:solidFill>
                  <a:latin typeface="Calibri"/>
                </a:rPr>
                <a:t>In Nederland mag je daarmee vliegen als je </a:t>
              </a:r>
              <a:r>
                <a:rPr lang="nl-NL" sz="1400" b="1" dirty="0">
                  <a:solidFill>
                    <a:srgbClr val="283147"/>
                  </a:solidFill>
                  <a:latin typeface="Calibri"/>
                </a:rPr>
                <a:t>16 jaar </a:t>
              </a:r>
              <a:r>
                <a:rPr lang="nl-NL" sz="1400" dirty="0">
                  <a:solidFill>
                    <a:srgbClr val="283147"/>
                  </a:solidFill>
                  <a:latin typeface="Calibri"/>
                </a:rPr>
                <a:t>of ouder bent. Ben je jonger? Dan kun je onder begeleiding vliegen.</a:t>
              </a:r>
            </a:p>
            <a:p>
              <a:pPr defTabSz="228554">
                <a:spcBef>
                  <a:spcPts val="600"/>
                </a:spcBef>
                <a:spcAft>
                  <a:spcPts val="600"/>
                </a:spcAft>
              </a:pPr>
              <a:r>
                <a:rPr lang="nl-NL" sz="1400" dirty="0">
                  <a:solidFill>
                    <a:srgbClr val="283147"/>
                  </a:solidFill>
                  <a:latin typeface="Calibri"/>
                </a:rPr>
                <a:t>Houd je drone altijd in het zicht. Maximaal </a:t>
              </a:r>
              <a:r>
                <a:rPr lang="nl-NL" sz="1400" b="1" dirty="0">
                  <a:solidFill>
                    <a:srgbClr val="283147"/>
                  </a:solidFill>
                  <a:latin typeface="Calibri"/>
                </a:rPr>
                <a:t>120 meter </a:t>
              </a:r>
              <a:r>
                <a:rPr lang="nl-NL" sz="1400" dirty="0">
                  <a:solidFill>
                    <a:srgbClr val="283147"/>
                  </a:solidFill>
                  <a:latin typeface="Calibri"/>
                </a:rPr>
                <a:t>hoog.</a:t>
              </a:r>
              <a:br>
                <a:rPr lang="nl-NL" sz="1400" dirty="0">
                  <a:solidFill>
                    <a:srgbClr val="283147"/>
                  </a:solidFill>
                  <a:latin typeface="Calibri"/>
                </a:rPr>
              </a:br>
              <a:r>
                <a:rPr lang="nl-NL" sz="1400" dirty="0">
                  <a:solidFill>
                    <a:srgbClr val="283147"/>
                  </a:solidFill>
                  <a:latin typeface="Calibri"/>
                </a:rPr>
                <a:t>Vlieg niet boven mensen.</a:t>
              </a:r>
            </a:p>
          </p:txBody>
        </p:sp>
        <p:sp>
          <p:nvSpPr>
            <p:cNvPr id="20" name="Rectangle 1"/>
            <p:cNvSpPr/>
            <p:nvPr/>
          </p:nvSpPr>
          <p:spPr>
            <a:xfrm>
              <a:off x="263527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628" y="1779614"/>
            <a:ext cx="5760458" cy="3298773"/>
          </a:xfrm>
          <a:prstGeom prst="rect">
            <a:avLst/>
          </a:prstGeom>
        </p:spPr>
      </p:pic>
    </p:spTree>
    <p:custDataLst>
      <p:tags r:id="rId1"/>
    </p:custDataLst>
    <p:extLst>
      <p:ext uri="{BB962C8B-B14F-4D97-AF65-F5344CB8AC3E}">
        <p14:creationId xmlns:p14="http://schemas.microsoft.com/office/powerpoint/2010/main" val="419296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2137903"/>
            <a:ext cx="4242974" cy="2628591"/>
            <a:chOff x="2471323" y="2111628"/>
            <a:chExt cx="8487053" cy="5257865"/>
          </a:xfrm>
        </p:grpSpPr>
        <p:sp>
          <p:nvSpPr>
            <p:cNvPr id="18" name="Tekstvak 17"/>
            <p:cNvSpPr txBox="1"/>
            <p:nvPr/>
          </p:nvSpPr>
          <p:spPr>
            <a:xfrm>
              <a:off x="2471323" y="2111628"/>
              <a:ext cx="6749393"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3. Techniek </a:t>
              </a:r>
              <a:r>
                <a:rPr lang="nl-NL" sz="2400" b="1" dirty="0" err="1">
                  <a:solidFill>
                    <a:srgbClr val="283147"/>
                  </a:solidFill>
                  <a:latin typeface="Roboto Slab" pitchFamily="2" charset="0"/>
                  <a:ea typeface="Roboto Slab" pitchFamily="2" charset="0"/>
                </a:rPr>
                <a:t>multirotor</a:t>
              </a:r>
              <a:endParaRPr lang="nl-NL" sz="2400" b="1" dirty="0">
                <a:solidFill>
                  <a:srgbClr val="283147"/>
                </a:solidFill>
                <a:latin typeface="Roboto Slab" pitchFamily="2" charset="0"/>
                <a:ea typeface="Roboto Slab" pitchFamily="2" charset="0"/>
              </a:endParaRPr>
            </a:p>
          </p:txBody>
        </p:sp>
        <p:sp>
          <p:nvSpPr>
            <p:cNvPr id="19" name="Tekstvak 18"/>
            <p:cNvSpPr txBox="1"/>
            <p:nvPr/>
          </p:nvSpPr>
          <p:spPr>
            <a:xfrm>
              <a:off x="2533467" y="3737257"/>
              <a:ext cx="8424909" cy="3632236"/>
            </a:xfrm>
            <a:prstGeom prst="rect">
              <a:avLst/>
            </a:prstGeom>
            <a:noFill/>
          </p:spPr>
          <p:txBody>
            <a:bodyPr wrap="square" rtlCol="0">
              <a:spAutoFit/>
            </a:bodyPr>
            <a:lstStyle/>
            <a:p>
              <a:pPr defTabSz="228554"/>
              <a:r>
                <a:rPr lang="nl-NL" sz="1400" dirty="0">
                  <a:solidFill>
                    <a:srgbClr val="283147"/>
                  </a:solidFill>
                  <a:latin typeface="Calibri"/>
                </a:rPr>
                <a:t>Je weet nu wat voor drones er zijn en welke regels je moet volgen als je voor school gaat vliegen.</a:t>
              </a:r>
            </a:p>
            <a:p>
              <a:pPr defTabSz="228554"/>
              <a:endParaRPr lang="nl-NL" sz="1400" dirty="0">
                <a:solidFill>
                  <a:srgbClr val="283147"/>
                </a:solidFill>
                <a:latin typeface="Calibri"/>
              </a:endParaRPr>
            </a:p>
            <a:p>
              <a:pPr defTabSz="228554"/>
              <a:r>
                <a:rPr lang="nl-NL" sz="1400" dirty="0">
                  <a:solidFill>
                    <a:srgbClr val="283147"/>
                  </a:solidFill>
                  <a:latin typeface="Calibri"/>
                </a:rPr>
                <a:t>Als je een drone van binnen bekijkt, dan zit deze vol met onderdelen. Van motoren tot boordcomputer en in het geval van de </a:t>
              </a:r>
              <a:r>
                <a:rPr lang="nl-NL" sz="1400" dirty="0" err="1">
                  <a:solidFill>
                    <a:srgbClr val="283147"/>
                  </a:solidFill>
                  <a:latin typeface="Calibri"/>
                </a:rPr>
                <a:t>Mavic</a:t>
              </a:r>
              <a:r>
                <a:rPr lang="nl-NL" sz="1400" dirty="0">
                  <a:solidFill>
                    <a:srgbClr val="283147"/>
                  </a:solidFill>
                  <a:latin typeface="Calibri"/>
                </a:rPr>
                <a:t> 2 Pro ook een 4K camera.</a:t>
              </a:r>
            </a:p>
            <a:p>
              <a:pPr defTabSz="228554"/>
              <a:endParaRPr lang="nl-NL" sz="1400" dirty="0">
                <a:solidFill>
                  <a:srgbClr val="283147"/>
                </a:solidFill>
                <a:latin typeface="Calibri"/>
              </a:endParaRPr>
            </a:p>
            <a:p>
              <a:pPr defTabSz="228554"/>
              <a:r>
                <a:rPr lang="nl-NL" sz="1400" dirty="0">
                  <a:solidFill>
                    <a:srgbClr val="283147"/>
                  </a:solidFill>
                  <a:latin typeface="Calibri"/>
                </a:rPr>
                <a:t>In de volgende slides lees je er meer over.</a:t>
              </a:r>
            </a:p>
          </p:txBody>
        </p:sp>
        <p:sp>
          <p:nvSpPr>
            <p:cNvPr id="20" name="Rectangle 1"/>
            <p:cNvSpPr/>
            <p:nvPr/>
          </p:nvSpPr>
          <p:spPr>
            <a:xfrm>
              <a:off x="263527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8" name="Tijdelijke aanduiding voor afbeelding 6"/>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628" b="7628"/>
          <a:stretch>
            <a:fillRect/>
          </a:stretch>
        </p:blipFill>
        <p:spPr>
          <a:xfrm>
            <a:off x="6568918" y="853759"/>
            <a:ext cx="4295081" cy="5150482"/>
          </a:xfrm>
        </p:spPr>
      </p:pic>
    </p:spTree>
    <p:custDataLst>
      <p:tags r:id="rId1"/>
    </p:custDataLst>
    <p:extLst>
      <p:ext uri="{BB962C8B-B14F-4D97-AF65-F5344CB8AC3E}">
        <p14:creationId xmlns:p14="http://schemas.microsoft.com/office/powerpoint/2010/main" val="306495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345482"/>
            <a:ext cx="4640659" cy="4213640"/>
            <a:chOff x="2471323" y="2111628"/>
            <a:chExt cx="8487053" cy="8428377"/>
          </a:xfrm>
        </p:grpSpPr>
        <p:sp>
          <p:nvSpPr>
            <p:cNvPr id="18" name="Tekstvak 17"/>
            <p:cNvSpPr txBox="1"/>
            <p:nvPr/>
          </p:nvSpPr>
          <p:spPr>
            <a:xfrm>
              <a:off x="2471323" y="2111628"/>
              <a:ext cx="4559296"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Boordcomputer</a:t>
              </a:r>
            </a:p>
          </p:txBody>
        </p:sp>
        <p:sp>
          <p:nvSpPr>
            <p:cNvPr id="19" name="Tekstvak 18"/>
            <p:cNvSpPr txBox="1"/>
            <p:nvPr/>
          </p:nvSpPr>
          <p:spPr>
            <a:xfrm>
              <a:off x="2533467" y="3737258"/>
              <a:ext cx="8424909" cy="6802747"/>
            </a:xfrm>
            <a:prstGeom prst="rect">
              <a:avLst/>
            </a:prstGeom>
            <a:noFill/>
          </p:spPr>
          <p:txBody>
            <a:bodyPr wrap="square" rtlCol="0">
              <a:spAutoFit/>
            </a:bodyPr>
            <a:lstStyle/>
            <a:p>
              <a:pPr defTabSz="228554">
                <a:spcBef>
                  <a:spcPts val="300"/>
                </a:spcBef>
                <a:spcAft>
                  <a:spcPts val="300"/>
                </a:spcAft>
              </a:pPr>
              <a:r>
                <a:rPr lang="nl-NL" sz="1400" dirty="0">
                  <a:solidFill>
                    <a:srgbClr val="283147"/>
                  </a:solidFill>
                  <a:latin typeface="Calibri"/>
                </a:rPr>
                <a:t>Een drone als de </a:t>
              </a:r>
              <a:r>
                <a:rPr lang="nl-NL" sz="1400" dirty="0" err="1">
                  <a:solidFill>
                    <a:srgbClr val="283147"/>
                  </a:solidFill>
                  <a:latin typeface="Calibri"/>
                </a:rPr>
                <a:t>Mavic</a:t>
              </a:r>
              <a:r>
                <a:rPr lang="nl-NL" sz="1400" dirty="0">
                  <a:solidFill>
                    <a:srgbClr val="283147"/>
                  </a:solidFill>
                  <a:latin typeface="Calibri"/>
                </a:rPr>
                <a:t> 2 Pro werkt hetzelfde als elke andere </a:t>
              </a:r>
              <a:r>
                <a:rPr lang="nl-NL" sz="1400" dirty="0" err="1">
                  <a:solidFill>
                    <a:srgbClr val="283147"/>
                  </a:solidFill>
                  <a:latin typeface="Calibri"/>
                </a:rPr>
                <a:t>multirotor</a:t>
              </a:r>
              <a:r>
                <a:rPr lang="nl-NL" sz="1400" dirty="0">
                  <a:solidFill>
                    <a:srgbClr val="283147"/>
                  </a:solidFill>
                  <a:latin typeface="Calibri"/>
                </a:rPr>
                <a:t>. Groot of klein, dat maakt niet uit.</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Een drone heeft een boordcomputer (</a:t>
              </a:r>
              <a:r>
                <a:rPr lang="nl-NL" sz="1400" b="1" dirty="0">
                  <a:solidFill>
                    <a:srgbClr val="283147"/>
                  </a:solidFill>
                  <a:latin typeface="Calibri"/>
                </a:rPr>
                <a:t>Flight Control Board)</a:t>
              </a:r>
              <a:r>
                <a:rPr lang="nl-NL" sz="1400" dirty="0">
                  <a:solidFill>
                    <a:srgbClr val="283147"/>
                  </a:solidFill>
                  <a:latin typeface="Calibri"/>
                </a:rPr>
                <a:t>. Dit is het brein van de drone. Het bevat een CPU (Central Processing Unit). Dit is een stuk printplaatje.</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De boordcomputer stuurt </a:t>
              </a:r>
              <a:r>
                <a:rPr lang="nl-NL" sz="1400" b="1" dirty="0">
                  <a:solidFill>
                    <a:srgbClr val="283147"/>
                  </a:solidFill>
                  <a:latin typeface="Calibri"/>
                </a:rPr>
                <a:t>Electronic Speed Controllers </a:t>
              </a:r>
              <a:r>
                <a:rPr lang="nl-NL" sz="1400" dirty="0">
                  <a:solidFill>
                    <a:srgbClr val="283147"/>
                  </a:solidFill>
                  <a:latin typeface="Calibri"/>
                </a:rPr>
                <a:t>aan.</a:t>
              </a:r>
              <a:br>
                <a:rPr lang="nl-NL" sz="1400" dirty="0">
                  <a:solidFill>
                    <a:srgbClr val="283147"/>
                  </a:solidFill>
                  <a:latin typeface="Calibri"/>
                </a:rPr>
              </a:br>
              <a:r>
                <a:rPr lang="nl-NL" sz="1400" dirty="0">
                  <a:solidFill>
                    <a:srgbClr val="283147"/>
                  </a:solidFill>
                  <a:latin typeface="Calibri"/>
                </a:rPr>
                <a:t>Deze regelen het toerental van de motoren.</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Een boordcomputer combineert alle informatie. Bijvoorbeeld als jij stuurt met de remote controller. Maar ook een aantal </a:t>
              </a:r>
              <a:r>
                <a:rPr lang="nl-NL" sz="1400" b="1" dirty="0">
                  <a:solidFill>
                    <a:srgbClr val="283147"/>
                  </a:solidFill>
                  <a:latin typeface="Calibri"/>
                </a:rPr>
                <a:t>sensoren</a:t>
              </a:r>
              <a:r>
                <a:rPr lang="nl-NL" sz="1400" dirty="0">
                  <a:solidFill>
                    <a:srgbClr val="283147"/>
                  </a:solidFill>
                  <a:latin typeface="Calibri"/>
                </a:rPr>
                <a:t> leveren informatie.</a:t>
              </a:r>
            </a:p>
            <a:p>
              <a:pPr defTabSz="228554">
                <a:spcBef>
                  <a:spcPts val="300"/>
                </a:spcBef>
                <a:spcAft>
                  <a:spcPts val="300"/>
                </a:spcAft>
              </a:pPr>
              <a:br>
                <a:rPr lang="nl-NL" sz="1400" dirty="0">
                  <a:solidFill>
                    <a:srgbClr val="283147"/>
                  </a:solidFill>
                  <a:latin typeface="Calibri"/>
                </a:rPr>
              </a:br>
              <a:r>
                <a:rPr lang="nl-NL" sz="1400" dirty="0">
                  <a:solidFill>
                    <a:srgbClr val="283147"/>
                  </a:solidFill>
                  <a:latin typeface="Calibri"/>
                </a:rPr>
                <a:t>De belangrijkste sensoren zie je zo.</a:t>
              </a:r>
            </a:p>
          </p:txBody>
        </p:sp>
        <p:sp>
          <p:nvSpPr>
            <p:cNvPr id="20" name="Rectangle 1"/>
            <p:cNvSpPr/>
            <p:nvPr/>
          </p:nvSpPr>
          <p:spPr>
            <a:xfrm>
              <a:off x="257431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7" name="Tijdelijke aanduiding voor afbeelding 1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705" r="2705"/>
          <a:stretch>
            <a:fillRect/>
          </a:stretch>
        </p:blipFill>
        <p:spPr>
          <a:xfrm>
            <a:off x="6642116" y="1471303"/>
            <a:ext cx="5549884" cy="3916135"/>
          </a:xfrm>
        </p:spPr>
      </p:pic>
    </p:spTree>
    <p:custDataLst>
      <p:tags r:id="rId1"/>
    </p:custDataLst>
    <p:extLst>
      <p:ext uri="{BB962C8B-B14F-4D97-AF65-F5344CB8AC3E}">
        <p14:creationId xmlns:p14="http://schemas.microsoft.com/office/powerpoint/2010/main" val="72505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320323"/>
            <a:ext cx="4640659" cy="4305973"/>
            <a:chOff x="2471323" y="2111628"/>
            <a:chExt cx="8487053" cy="8613067"/>
          </a:xfrm>
        </p:grpSpPr>
        <p:sp>
          <p:nvSpPr>
            <p:cNvPr id="18" name="Tekstvak 17"/>
            <p:cNvSpPr txBox="1"/>
            <p:nvPr/>
          </p:nvSpPr>
          <p:spPr>
            <a:xfrm>
              <a:off x="2471323" y="2111628"/>
              <a:ext cx="3307484"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Stabilisatie</a:t>
              </a:r>
            </a:p>
          </p:txBody>
        </p:sp>
        <p:sp>
          <p:nvSpPr>
            <p:cNvPr id="19" name="Tekstvak 18"/>
            <p:cNvSpPr txBox="1"/>
            <p:nvPr/>
          </p:nvSpPr>
          <p:spPr>
            <a:xfrm>
              <a:off x="2533467" y="3737258"/>
              <a:ext cx="8424909" cy="6987437"/>
            </a:xfrm>
            <a:prstGeom prst="rect">
              <a:avLst/>
            </a:prstGeom>
            <a:noFill/>
          </p:spPr>
          <p:txBody>
            <a:bodyPr wrap="square" rtlCol="0">
              <a:spAutoFit/>
            </a:bodyPr>
            <a:lstStyle/>
            <a:p>
              <a:pPr defTabSz="228554">
                <a:spcBef>
                  <a:spcPts val="300"/>
                </a:spcBef>
                <a:spcAft>
                  <a:spcPts val="300"/>
                </a:spcAft>
              </a:pPr>
              <a:r>
                <a:rPr lang="en-US" sz="1400" dirty="0" err="1">
                  <a:solidFill>
                    <a:srgbClr val="283147"/>
                  </a:solidFill>
                  <a:latin typeface="Calibri"/>
                </a:rPr>
                <a:t>Zonder</a:t>
              </a:r>
              <a:r>
                <a:rPr lang="en-US" sz="1400" dirty="0">
                  <a:solidFill>
                    <a:srgbClr val="283147"/>
                  </a:solidFill>
                  <a:latin typeface="Calibri"/>
                </a:rPr>
                <a:t> </a:t>
              </a:r>
              <a:r>
                <a:rPr lang="en-US" sz="1400" dirty="0" err="1">
                  <a:solidFill>
                    <a:srgbClr val="283147"/>
                  </a:solidFill>
                  <a:latin typeface="Calibri"/>
                </a:rPr>
                <a:t>sensoren</a:t>
              </a:r>
              <a:r>
                <a:rPr lang="en-US" sz="1400" dirty="0">
                  <a:solidFill>
                    <a:srgbClr val="283147"/>
                  </a:solidFill>
                  <a:latin typeface="Calibri"/>
                </a:rPr>
                <a:t> </a:t>
              </a:r>
              <a:r>
                <a:rPr lang="en-US" sz="1400" dirty="0" err="1">
                  <a:solidFill>
                    <a:srgbClr val="283147"/>
                  </a:solidFill>
                  <a:latin typeface="Calibri"/>
                </a:rPr>
                <a:t>kan</a:t>
              </a:r>
              <a:r>
                <a:rPr lang="en-US" sz="1400" dirty="0">
                  <a:solidFill>
                    <a:srgbClr val="283147"/>
                  </a:solidFill>
                  <a:latin typeface="Calibri"/>
                </a:rPr>
                <a:t> </a:t>
              </a:r>
              <a:r>
                <a:rPr lang="en-US" sz="1400" dirty="0" err="1">
                  <a:solidFill>
                    <a:srgbClr val="283147"/>
                  </a:solidFill>
                  <a:latin typeface="Calibri"/>
                </a:rPr>
                <a:t>een</a:t>
              </a:r>
              <a:r>
                <a:rPr lang="en-US" sz="1400" dirty="0">
                  <a:solidFill>
                    <a:srgbClr val="283147"/>
                  </a:solidFill>
                  <a:latin typeface="Calibri"/>
                </a:rPr>
                <a:t> multirotor </a:t>
              </a:r>
              <a:r>
                <a:rPr lang="en-US" sz="1400" dirty="0" err="1">
                  <a:solidFill>
                    <a:srgbClr val="283147"/>
                  </a:solidFill>
                  <a:latin typeface="Calibri"/>
                </a:rPr>
                <a:t>niet</a:t>
              </a:r>
              <a:r>
                <a:rPr lang="en-US" sz="1400" dirty="0">
                  <a:solidFill>
                    <a:srgbClr val="283147"/>
                  </a:solidFill>
                  <a:latin typeface="Calibri"/>
                </a:rPr>
                <a:t> </a:t>
              </a:r>
              <a:r>
                <a:rPr lang="en-US" sz="1400" dirty="0" err="1">
                  <a:solidFill>
                    <a:srgbClr val="283147"/>
                  </a:solidFill>
                  <a:latin typeface="Calibri"/>
                </a:rPr>
                <a:t>vliegen</a:t>
              </a:r>
              <a:r>
                <a:rPr lang="en-US" sz="1400" dirty="0">
                  <a:solidFill>
                    <a:srgbClr val="283147"/>
                  </a:solidFill>
                  <a:latin typeface="Calibri"/>
                </a:rPr>
                <a:t>.</a:t>
              </a:r>
              <a:br>
                <a:rPr lang="en-US" sz="1400" dirty="0">
                  <a:solidFill>
                    <a:srgbClr val="283147"/>
                  </a:solidFill>
                  <a:latin typeface="Calibri"/>
                </a:rPr>
              </a:br>
              <a:r>
                <a:rPr lang="en-US" sz="1400" dirty="0" err="1">
                  <a:solidFill>
                    <a:srgbClr val="283147"/>
                  </a:solidFill>
                  <a:latin typeface="Calibri"/>
                </a:rPr>
                <a:t>Welke</a:t>
              </a:r>
              <a:r>
                <a:rPr lang="en-US" sz="1400" dirty="0">
                  <a:solidFill>
                    <a:srgbClr val="283147"/>
                  </a:solidFill>
                  <a:latin typeface="Calibri"/>
                </a:rPr>
                <a:t> </a:t>
              </a:r>
              <a:r>
                <a:rPr lang="en-US" sz="1400" dirty="0" err="1">
                  <a:solidFill>
                    <a:srgbClr val="283147"/>
                  </a:solidFill>
                  <a:latin typeface="Calibri"/>
                </a:rPr>
                <a:t>sensoren</a:t>
              </a:r>
              <a:r>
                <a:rPr lang="en-US" sz="1400" dirty="0">
                  <a:solidFill>
                    <a:srgbClr val="283147"/>
                  </a:solidFill>
                  <a:latin typeface="Calibri"/>
                </a:rPr>
                <a:t> </a:t>
              </a:r>
              <a:r>
                <a:rPr lang="en-US" sz="1400" dirty="0" err="1">
                  <a:solidFill>
                    <a:srgbClr val="283147"/>
                  </a:solidFill>
                  <a:latin typeface="Calibri"/>
                </a:rPr>
                <a:t>zijn</a:t>
              </a:r>
              <a:r>
                <a:rPr lang="en-US" sz="1400" dirty="0">
                  <a:solidFill>
                    <a:srgbClr val="283147"/>
                  </a:solidFill>
                  <a:latin typeface="Calibri"/>
                </a:rPr>
                <a:t> </a:t>
              </a:r>
              <a:r>
                <a:rPr lang="en-US" sz="1400" dirty="0" err="1">
                  <a:solidFill>
                    <a:srgbClr val="283147"/>
                  </a:solidFill>
                  <a:latin typeface="Calibri"/>
                </a:rPr>
                <a:t>ontzettend</a:t>
              </a:r>
              <a:r>
                <a:rPr lang="en-US" sz="1400" dirty="0">
                  <a:solidFill>
                    <a:srgbClr val="283147"/>
                  </a:solidFill>
                  <a:latin typeface="Calibri"/>
                </a:rPr>
                <a:t> </a:t>
              </a:r>
              <a:r>
                <a:rPr lang="en-US" sz="1400" dirty="0" err="1">
                  <a:solidFill>
                    <a:srgbClr val="283147"/>
                  </a:solidFill>
                  <a:latin typeface="Calibri"/>
                </a:rPr>
                <a:t>belangrijk</a:t>
              </a:r>
              <a:r>
                <a:rPr lang="en-US" sz="1400" dirty="0">
                  <a:solidFill>
                    <a:srgbClr val="283147"/>
                  </a:solidFill>
                  <a:latin typeface="Calibri"/>
                </a:rPr>
                <a:t>?</a:t>
              </a:r>
              <a:br>
                <a:rPr lang="en-US" sz="1400" dirty="0">
                  <a:solidFill>
                    <a:srgbClr val="283147"/>
                  </a:solidFill>
                  <a:latin typeface="Calibri"/>
                </a:rPr>
              </a:br>
              <a:endParaRPr lang="en-US" sz="1400" dirty="0">
                <a:solidFill>
                  <a:srgbClr val="283147"/>
                </a:solidFill>
                <a:latin typeface="Calibri"/>
              </a:endParaRPr>
            </a:p>
            <a:p>
              <a:pPr marL="171416" indent="-171416" defTabSz="228554">
                <a:spcBef>
                  <a:spcPts val="300"/>
                </a:spcBef>
                <a:spcAft>
                  <a:spcPts val="300"/>
                </a:spcAft>
                <a:buFont typeface="+mj-lt"/>
                <a:buAutoNum type="arabicPeriod"/>
              </a:pPr>
              <a:r>
                <a:rPr lang="nl-NL" sz="1400" dirty="0">
                  <a:solidFill>
                    <a:srgbClr val="283147"/>
                  </a:solidFill>
                  <a:latin typeface="Calibri"/>
                </a:rPr>
                <a:t>Voor een rechte houding in de lucht</a:t>
              </a:r>
              <a:br>
                <a:rPr lang="nl-NL" sz="1400" dirty="0">
                  <a:solidFill>
                    <a:srgbClr val="283147"/>
                  </a:solidFill>
                  <a:latin typeface="Calibri"/>
                </a:rPr>
              </a:br>
              <a:r>
                <a:rPr lang="nl-NL" sz="1400" dirty="0">
                  <a:solidFill>
                    <a:srgbClr val="283147"/>
                  </a:solidFill>
                  <a:latin typeface="Calibri"/>
                </a:rPr>
                <a:t>Met behulp van (3x) een </a:t>
              </a:r>
              <a:r>
                <a:rPr lang="nl-NL" sz="1400" b="1" dirty="0">
                  <a:solidFill>
                    <a:srgbClr val="283147"/>
                  </a:solidFill>
                  <a:latin typeface="Calibri"/>
                </a:rPr>
                <a:t>gyroscoop</a:t>
              </a:r>
              <a:r>
                <a:rPr lang="nl-NL" sz="1400" dirty="0">
                  <a:solidFill>
                    <a:srgbClr val="283147"/>
                  </a:solidFill>
                  <a:latin typeface="Calibri"/>
                </a:rPr>
                <a:t> en versnellingsmeter</a:t>
              </a:r>
            </a:p>
            <a:p>
              <a:pPr marL="171416" indent="-171416" defTabSz="228554">
                <a:spcBef>
                  <a:spcPts val="300"/>
                </a:spcBef>
                <a:spcAft>
                  <a:spcPts val="300"/>
                </a:spcAft>
                <a:buFont typeface="+mj-lt"/>
                <a:buAutoNum type="arabicPeriod"/>
              </a:pPr>
              <a:r>
                <a:rPr lang="nl-NL" sz="1400" dirty="0">
                  <a:solidFill>
                    <a:srgbClr val="283147"/>
                  </a:solidFill>
                  <a:latin typeface="Calibri"/>
                </a:rPr>
                <a:t>Om hoogte te houden</a:t>
              </a:r>
              <a:br>
                <a:rPr lang="nl-NL" sz="1400" dirty="0">
                  <a:solidFill>
                    <a:srgbClr val="283147"/>
                  </a:solidFill>
                  <a:latin typeface="Calibri"/>
                </a:rPr>
              </a:br>
              <a:r>
                <a:rPr lang="nl-NL" sz="1400" dirty="0">
                  <a:solidFill>
                    <a:srgbClr val="283147"/>
                  </a:solidFill>
                  <a:latin typeface="Calibri"/>
                </a:rPr>
                <a:t>Met behulp van een </a:t>
              </a:r>
              <a:r>
                <a:rPr lang="nl-NL" sz="1400" b="1" dirty="0">
                  <a:solidFill>
                    <a:srgbClr val="283147"/>
                  </a:solidFill>
                  <a:latin typeface="Calibri"/>
                </a:rPr>
                <a:t>barometer</a:t>
              </a:r>
              <a:r>
                <a:rPr lang="nl-NL" sz="1400" dirty="0">
                  <a:solidFill>
                    <a:srgbClr val="283147"/>
                  </a:solidFill>
                  <a:latin typeface="Calibri"/>
                </a:rPr>
                <a:t> en eventueel sonar</a:t>
              </a:r>
            </a:p>
            <a:p>
              <a:pPr marL="171416" indent="-171416" defTabSz="228554">
                <a:spcBef>
                  <a:spcPts val="300"/>
                </a:spcBef>
                <a:spcAft>
                  <a:spcPts val="300"/>
                </a:spcAft>
                <a:buFont typeface="+mj-lt"/>
                <a:buAutoNum type="arabicPeriod"/>
              </a:pPr>
              <a:r>
                <a:rPr lang="nl-NL" sz="1400" dirty="0">
                  <a:solidFill>
                    <a:srgbClr val="283147"/>
                  </a:solidFill>
                  <a:latin typeface="Calibri"/>
                </a:rPr>
                <a:t>Om koers te houden</a:t>
              </a:r>
              <a:br>
                <a:rPr lang="nl-NL" sz="1400" dirty="0">
                  <a:solidFill>
                    <a:srgbClr val="283147"/>
                  </a:solidFill>
                  <a:latin typeface="Calibri"/>
                </a:rPr>
              </a:br>
              <a:r>
                <a:rPr lang="nl-NL" sz="1400" dirty="0">
                  <a:solidFill>
                    <a:srgbClr val="283147"/>
                  </a:solidFill>
                  <a:latin typeface="Calibri"/>
                </a:rPr>
                <a:t>Met behulp van een </a:t>
              </a:r>
              <a:r>
                <a:rPr lang="nl-NL" sz="1400" b="1" dirty="0">
                  <a:solidFill>
                    <a:srgbClr val="283147"/>
                  </a:solidFill>
                  <a:latin typeface="Calibri"/>
                </a:rPr>
                <a:t>kompas</a:t>
              </a:r>
            </a:p>
            <a:p>
              <a:pPr marL="171416" indent="-171416" defTabSz="228554">
                <a:spcBef>
                  <a:spcPts val="300"/>
                </a:spcBef>
                <a:spcAft>
                  <a:spcPts val="300"/>
                </a:spcAft>
                <a:buFont typeface="+mj-lt"/>
                <a:buAutoNum type="arabicPeriod"/>
              </a:pPr>
              <a:r>
                <a:rPr lang="nl-NL" sz="1400" dirty="0">
                  <a:solidFill>
                    <a:srgbClr val="283147"/>
                  </a:solidFill>
                  <a:latin typeface="Calibri"/>
                </a:rPr>
                <a:t>Om op positie blijven</a:t>
              </a:r>
              <a:br>
                <a:rPr lang="nl-NL" sz="1400" dirty="0">
                  <a:solidFill>
                    <a:srgbClr val="283147"/>
                  </a:solidFill>
                  <a:latin typeface="Calibri"/>
                </a:rPr>
              </a:br>
              <a:r>
                <a:rPr lang="nl-NL" sz="1400" dirty="0">
                  <a:solidFill>
                    <a:srgbClr val="283147"/>
                  </a:solidFill>
                  <a:latin typeface="Calibri"/>
                </a:rPr>
                <a:t>Met behulp van een </a:t>
              </a:r>
              <a:r>
                <a:rPr lang="nl-NL" sz="1400" b="1" dirty="0">
                  <a:solidFill>
                    <a:srgbClr val="283147"/>
                  </a:solidFill>
                  <a:latin typeface="Calibri"/>
                </a:rPr>
                <a:t>GPS ontvanger</a:t>
              </a:r>
            </a:p>
            <a:p>
              <a:pPr defTabSz="228554">
                <a:spcBef>
                  <a:spcPts val="300"/>
                </a:spcBef>
                <a:spcAft>
                  <a:spcPts val="300"/>
                </a:spcAft>
              </a:pPr>
              <a:br>
                <a:rPr lang="nl-NL" sz="1400" dirty="0">
                  <a:solidFill>
                    <a:srgbClr val="283147"/>
                  </a:solidFill>
                  <a:latin typeface="Calibri"/>
                </a:rPr>
              </a:br>
              <a:r>
                <a:rPr lang="nl-NL" sz="1400" dirty="0">
                  <a:solidFill>
                    <a:srgbClr val="283147"/>
                  </a:solidFill>
                  <a:latin typeface="Calibri"/>
                </a:rPr>
                <a:t>Niet elke </a:t>
              </a:r>
              <a:r>
                <a:rPr lang="nl-NL" sz="1400" dirty="0" err="1">
                  <a:solidFill>
                    <a:srgbClr val="283147"/>
                  </a:solidFill>
                  <a:latin typeface="Calibri"/>
                </a:rPr>
                <a:t>multirotor</a:t>
              </a:r>
              <a:r>
                <a:rPr lang="nl-NL" sz="1400" dirty="0">
                  <a:solidFill>
                    <a:srgbClr val="283147"/>
                  </a:solidFill>
                  <a:latin typeface="Calibri"/>
                </a:rPr>
                <a:t> heeft GPS. De overige sensoren kom je wel tegen, vaak elektronisch en op het printplaatje.</a:t>
              </a:r>
            </a:p>
          </p:txBody>
        </p:sp>
        <p:sp>
          <p:nvSpPr>
            <p:cNvPr id="20" name="Rectangle 1"/>
            <p:cNvSpPr/>
            <p:nvPr/>
          </p:nvSpPr>
          <p:spPr>
            <a:xfrm>
              <a:off x="257431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8" name="Tijdelijke aanduiding voor afbeelding 10">
            <a:extLst>
              <a:ext uri="{FF2B5EF4-FFF2-40B4-BE49-F238E27FC236}">
                <a16:creationId xmlns:a16="http://schemas.microsoft.com/office/drawing/2014/main" id="{E2FA1C49-D973-45D4-BF1E-59E77383EE00}"/>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1263" r="4294"/>
          <a:stretch/>
        </p:blipFill>
        <p:spPr>
          <a:xfrm>
            <a:off x="6642641" y="1471303"/>
            <a:ext cx="5549359" cy="3915764"/>
          </a:xfrm>
        </p:spPr>
      </p:pic>
    </p:spTree>
    <p:custDataLst>
      <p:tags r:id="rId1"/>
    </p:custDataLst>
    <p:extLst>
      <p:ext uri="{BB962C8B-B14F-4D97-AF65-F5344CB8AC3E}">
        <p14:creationId xmlns:p14="http://schemas.microsoft.com/office/powerpoint/2010/main" val="39190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2433095"/>
            <a:ext cx="4640659" cy="1982260"/>
            <a:chOff x="2471323" y="2911728"/>
            <a:chExt cx="8487053" cy="3965035"/>
          </a:xfrm>
        </p:grpSpPr>
        <p:sp>
          <p:nvSpPr>
            <p:cNvPr id="18" name="Tekstvak 17"/>
            <p:cNvSpPr txBox="1"/>
            <p:nvPr/>
          </p:nvSpPr>
          <p:spPr>
            <a:xfrm>
              <a:off x="2471323" y="2911728"/>
              <a:ext cx="1525044"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GPS</a:t>
              </a:r>
            </a:p>
          </p:txBody>
        </p:sp>
        <p:sp>
          <p:nvSpPr>
            <p:cNvPr id="19" name="Tekstvak 18"/>
            <p:cNvSpPr txBox="1"/>
            <p:nvPr/>
          </p:nvSpPr>
          <p:spPr>
            <a:xfrm>
              <a:off x="2533467" y="4537357"/>
              <a:ext cx="8424909" cy="2339406"/>
            </a:xfrm>
            <a:prstGeom prst="rect">
              <a:avLst/>
            </a:prstGeom>
            <a:noFill/>
          </p:spPr>
          <p:txBody>
            <a:bodyPr wrap="square" rtlCol="0">
              <a:spAutoFit/>
            </a:bodyPr>
            <a:lstStyle/>
            <a:p>
              <a:pPr defTabSz="228554"/>
              <a:r>
                <a:rPr lang="nl-NL" sz="1400" dirty="0">
                  <a:solidFill>
                    <a:srgbClr val="283147"/>
                  </a:solidFill>
                  <a:latin typeface="Calibri"/>
                </a:rPr>
                <a:t>Veel drones zijn in staat om hun positie te bepalen.</a:t>
              </a:r>
              <a:br>
                <a:rPr lang="nl-NL" sz="1400" dirty="0">
                  <a:solidFill>
                    <a:srgbClr val="283147"/>
                  </a:solidFill>
                  <a:latin typeface="Calibri"/>
                </a:rPr>
              </a:br>
              <a:r>
                <a:rPr lang="nl-NL" sz="1400" dirty="0">
                  <a:solidFill>
                    <a:srgbClr val="283147"/>
                  </a:solidFill>
                  <a:latin typeface="Calibri"/>
                </a:rPr>
                <a:t>Dit gebeurt met behulp van </a:t>
              </a:r>
              <a:r>
                <a:rPr lang="nl-NL" sz="1400" b="1" dirty="0">
                  <a:solidFill>
                    <a:srgbClr val="283147"/>
                  </a:solidFill>
                  <a:latin typeface="Calibri"/>
                </a:rPr>
                <a:t>GPS:</a:t>
              </a:r>
              <a:r>
                <a:rPr lang="nl-NL" sz="1400" dirty="0">
                  <a:solidFill>
                    <a:srgbClr val="283147"/>
                  </a:solidFill>
                  <a:latin typeface="Calibri"/>
                </a:rPr>
                <a:t> Global </a:t>
              </a:r>
              <a:r>
                <a:rPr lang="nl-NL" sz="1400" dirty="0" err="1">
                  <a:solidFill>
                    <a:srgbClr val="283147"/>
                  </a:solidFill>
                  <a:latin typeface="Calibri"/>
                </a:rPr>
                <a:t>Position</a:t>
              </a:r>
              <a:r>
                <a:rPr lang="nl-NL" sz="1400" dirty="0">
                  <a:solidFill>
                    <a:srgbClr val="283147"/>
                  </a:solidFill>
                  <a:latin typeface="Calibri"/>
                </a:rPr>
                <a:t> System.</a:t>
              </a:r>
            </a:p>
            <a:p>
              <a:pPr defTabSz="228554"/>
              <a:endParaRPr lang="nl-NL" sz="1400" dirty="0">
                <a:solidFill>
                  <a:srgbClr val="283147"/>
                </a:solidFill>
                <a:latin typeface="Calibri"/>
              </a:endParaRPr>
            </a:p>
            <a:p>
              <a:pPr defTabSz="228554"/>
              <a:r>
                <a:rPr lang="nl-NL" sz="1400" dirty="0">
                  <a:solidFill>
                    <a:srgbClr val="283147"/>
                  </a:solidFill>
                  <a:latin typeface="Calibri"/>
                </a:rPr>
                <a:t>Rondom de aarde draaien er verschillende satellieten.</a:t>
              </a:r>
              <a:br>
                <a:rPr lang="nl-NL" sz="1400" dirty="0">
                  <a:solidFill>
                    <a:srgbClr val="283147"/>
                  </a:solidFill>
                  <a:latin typeface="Calibri"/>
                </a:rPr>
              </a:br>
              <a:r>
                <a:rPr lang="nl-NL" sz="1400" dirty="0">
                  <a:solidFill>
                    <a:srgbClr val="283147"/>
                  </a:solidFill>
                  <a:latin typeface="Calibri"/>
                </a:rPr>
                <a:t>GPS is een </a:t>
              </a:r>
              <a:r>
                <a:rPr lang="nl-NL" sz="1400" b="1" dirty="0">
                  <a:solidFill>
                    <a:srgbClr val="283147"/>
                  </a:solidFill>
                  <a:latin typeface="Calibri"/>
                </a:rPr>
                <a:t>Amerikaans netwerk</a:t>
              </a:r>
              <a:r>
                <a:rPr lang="nl-NL" sz="1400" dirty="0">
                  <a:solidFill>
                    <a:srgbClr val="283147"/>
                  </a:solidFill>
                  <a:latin typeface="Calibri"/>
                </a:rPr>
                <a:t> van satellieten. </a:t>
              </a:r>
            </a:p>
          </p:txBody>
        </p:sp>
        <p:sp>
          <p:nvSpPr>
            <p:cNvPr id="20" name="Rectangle 1"/>
            <p:cNvSpPr/>
            <p:nvPr/>
          </p:nvSpPr>
          <p:spPr>
            <a:xfrm>
              <a:off x="2574313" y="39990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sp>
        <p:nvSpPr>
          <p:cNvPr id="14" name="Rechthoek 13"/>
          <p:cNvSpPr/>
          <p:nvPr/>
        </p:nvSpPr>
        <p:spPr>
          <a:xfrm>
            <a:off x="6652450" y="1469981"/>
            <a:ext cx="5539550" cy="3554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a:solidFill>
                <a:srgbClr val="FFFFFF"/>
              </a:solidFill>
              <a:latin typeface="Calibri"/>
            </a:endParaRPr>
          </a:p>
        </p:txBody>
      </p:sp>
      <p:pic>
        <p:nvPicPr>
          <p:cNvPr id="11" name="Tijdelijke aanduiding voor afbeelding 5"/>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4910" b="4910"/>
          <a:stretch>
            <a:fillRect/>
          </a:stretch>
        </p:blipFill>
        <p:spPr>
          <a:xfrm>
            <a:off x="6647808" y="1472941"/>
            <a:ext cx="5544192" cy="3912118"/>
          </a:xfrm>
        </p:spPr>
      </p:pic>
    </p:spTree>
    <p:custDataLst>
      <p:tags r:id="rId1"/>
    </p:custDataLst>
    <p:extLst>
      <p:ext uri="{BB962C8B-B14F-4D97-AF65-F5344CB8AC3E}">
        <p14:creationId xmlns:p14="http://schemas.microsoft.com/office/powerpoint/2010/main" val="268135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984825"/>
            <a:ext cx="4640659" cy="3274922"/>
            <a:chOff x="2471323" y="2911728"/>
            <a:chExt cx="8487053" cy="6550697"/>
          </a:xfrm>
        </p:grpSpPr>
        <p:sp>
          <p:nvSpPr>
            <p:cNvPr id="18" name="Tekstvak 17"/>
            <p:cNvSpPr txBox="1"/>
            <p:nvPr/>
          </p:nvSpPr>
          <p:spPr>
            <a:xfrm>
              <a:off x="2471323" y="2911728"/>
              <a:ext cx="2369357"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GPS (2)</a:t>
              </a:r>
            </a:p>
          </p:txBody>
        </p:sp>
        <p:sp>
          <p:nvSpPr>
            <p:cNvPr id="19" name="Tekstvak 18"/>
            <p:cNvSpPr txBox="1"/>
            <p:nvPr/>
          </p:nvSpPr>
          <p:spPr>
            <a:xfrm>
              <a:off x="2533467" y="4537358"/>
              <a:ext cx="8424909" cy="4925067"/>
            </a:xfrm>
            <a:prstGeom prst="rect">
              <a:avLst/>
            </a:prstGeom>
            <a:noFill/>
          </p:spPr>
          <p:txBody>
            <a:bodyPr wrap="square" rtlCol="0">
              <a:spAutoFit/>
            </a:bodyPr>
            <a:lstStyle/>
            <a:p>
              <a:pPr defTabSz="228554"/>
              <a:r>
                <a:rPr lang="nl-NL" sz="1400" dirty="0">
                  <a:solidFill>
                    <a:srgbClr val="283147"/>
                  </a:solidFill>
                  <a:latin typeface="Calibri"/>
                </a:rPr>
                <a:t>Een drone moet in verbinding staan met vier satellieten om lengte, breedte, hoogte en tijd te kunnen meten.</a:t>
              </a:r>
            </a:p>
            <a:p>
              <a:pPr defTabSz="228554"/>
              <a:endParaRPr lang="nl-NL" sz="1400" dirty="0">
                <a:solidFill>
                  <a:srgbClr val="283147"/>
                </a:solidFill>
                <a:latin typeface="Calibri"/>
              </a:endParaRPr>
            </a:p>
            <a:p>
              <a:pPr defTabSz="228554"/>
              <a:r>
                <a:rPr lang="nl-NL" sz="1400" dirty="0">
                  <a:solidFill>
                    <a:srgbClr val="283147"/>
                  </a:solidFill>
                  <a:latin typeface="Calibri"/>
                </a:rPr>
                <a:t>GPS levert alleen informatie over de </a:t>
              </a:r>
              <a:r>
                <a:rPr lang="nl-NL" sz="1400" b="1" dirty="0">
                  <a:solidFill>
                    <a:srgbClr val="283147"/>
                  </a:solidFill>
                  <a:latin typeface="Calibri"/>
                </a:rPr>
                <a:t>positie</a:t>
              </a:r>
              <a:r>
                <a:rPr lang="nl-NL" sz="1400" dirty="0">
                  <a:solidFill>
                    <a:srgbClr val="283147"/>
                  </a:solidFill>
                  <a:latin typeface="Calibri"/>
                </a:rPr>
                <a:t> van het toestel. </a:t>
              </a:r>
            </a:p>
            <a:p>
              <a:pPr defTabSz="228554"/>
              <a:r>
                <a:rPr lang="nl-NL" sz="1400" dirty="0">
                  <a:solidFill>
                    <a:srgbClr val="283147"/>
                  </a:solidFill>
                  <a:latin typeface="Calibri"/>
                </a:rPr>
                <a:t>Andere informatie, zoals hoogte, richting en snelheid worden berekend. GPS is niet nauwkeurig. Er zijn afwijkingen mogelijk van 30 tot 50 meter ten opzichte van de werkelijke hoogte.</a:t>
              </a:r>
            </a:p>
            <a:p>
              <a:pPr defTabSz="228554"/>
              <a:endParaRPr lang="nl-NL" sz="1400" dirty="0">
                <a:solidFill>
                  <a:srgbClr val="283147"/>
                </a:solidFill>
                <a:latin typeface="Calibri"/>
              </a:endParaRPr>
            </a:p>
            <a:p>
              <a:pPr defTabSz="228554"/>
              <a:r>
                <a:rPr lang="nl-NL" sz="1400" dirty="0">
                  <a:solidFill>
                    <a:srgbClr val="283147"/>
                  </a:solidFill>
                  <a:latin typeface="Calibri"/>
                </a:rPr>
                <a:t>Verder is GPS gevoelig voor </a:t>
              </a:r>
              <a:r>
                <a:rPr lang="nl-NL" sz="1400" b="1" dirty="0">
                  <a:solidFill>
                    <a:srgbClr val="283147"/>
                  </a:solidFill>
                  <a:latin typeface="Calibri"/>
                </a:rPr>
                <a:t>zonnewind</a:t>
              </a:r>
              <a:r>
                <a:rPr lang="nl-NL" sz="1400" dirty="0">
                  <a:solidFill>
                    <a:srgbClr val="283147"/>
                  </a:solidFill>
                  <a:latin typeface="Calibri"/>
                </a:rPr>
                <a:t>. Als deze te intens is, dan raakt GPS ontregeld. Check daarom de </a:t>
              </a:r>
              <a:r>
                <a:rPr lang="nl-NL" sz="1400" dirty="0" err="1">
                  <a:solidFill>
                    <a:srgbClr val="283147"/>
                  </a:solidFill>
                  <a:latin typeface="Calibri"/>
                </a:rPr>
                <a:t>kp</a:t>
              </a:r>
              <a:r>
                <a:rPr lang="nl-NL" sz="1400" dirty="0">
                  <a:solidFill>
                    <a:srgbClr val="283147"/>
                  </a:solidFill>
                  <a:latin typeface="Calibri"/>
                </a:rPr>
                <a:t>-index.</a:t>
              </a:r>
            </a:p>
          </p:txBody>
        </p:sp>
        <p:sp>
          <p:nvSpPr>
            <p:cNvPr id="20" name="Rectangle 1"/>
            <p:cNvSpPr/>
            <p:nvPr/>
          </p:nvSpPr>
          <p:spPr>
            <a:xfrm>
              <a:off x="2574313" y="39990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sp>
        <p:nvSpPr>
          <p:cNvPr id="14" name="Rechthoek 13"/>
          <p:cNvSpPr/>
          <p:nvPr/>
        </p:nvSpPr>
        <p:spPr>
          <a:xfrm>
            <a:off x="6652450" y="1469981"/>
            <a:ext cx="5539550" cy="3554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a:solidFill>
                <a:srgbClr val="FFFFFF"/>
              </a:solidFill>
              <a:latin typeface="Calibri"/>
            </a:endParaRPr>
          </a:p>
        </p:txBody>
      </p:sp>
      <p:pic>
        <p:nvPicPr>
          <p:cNvPr id="11" name="Tijdelijke aanduiding voor afbeelding 5"/>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4910" b="4910"/>
          <a:stretch>
            <a:fillRect/>
          </a:stretch>
        </p:blipFill>
        <p:spPr>
          <a:xfrm>
            <a:off x="6647808" y="1472941"/>
            <a:ext cx="5544192" cy="3912118"/>
          </a:xfrm>
        </p:spPr>
      </p:pic>
    </p:spTree>
    <p:custDataLst>
      <p:tags r:id="rId1"/>
    </p:custDataLst>
    <p:extLst>
      <p:ext uri="{BB962C8B-B14F-4D97-AF65-F5344CB8AC3E}">
        <p14:creationId xmlns:p14="http://schemas.microsoft.com/office/powerpoint/2010/main" val="15859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83407" y="447"/>
            <a:ext cx="5312593" cy="6857107"/>
          </a:xfrm>
          <a:prstGeom prst="rect">
            <a:avLst/>
          </a:prstGeom>
          <a:gradFill flip="none" rotWithShape="1">
            <a:gsLst>
              <a:gs pos="0">
                <a:schemeClr val="accent1">
                  <a:lumMod val="5000"/>
                  <a:lumOff val="95000"/>
                </a:schemeClr>
              </a:gs>
              <a:gs pos="42000">
                <a:schemeClr val="accent1">
                  <a:lumMod val="45000"/>
                  <a:lumOff val="55000"/>
                </a:schemeClr>
              </a:gs>
              <a:gs pos="100000">
                <a:schemeClr val="bg2"/>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sz="900">
              <a:solidFill>
                <a:srgbClr val="FFFFFF"/>
              </a:solidFill>
              <a:latin typeface="Calibri"/>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153" y="1486153"/>
            <a:ext cx="3885694" cy="3885694"/>
          </a:xfrm>
          <a:prstGeom prst="rect">
            <a:avLst/>
          </a:prstGeom>
        </p:spPr>
      </p:pic>
    </p:spTree>
    <p:extLst>
      <p:ext uri="{BB962C8B-B14F-4D97-AF65-F5344CB8AC3E}">
        <p14:creationId xmlns:p14="http://schemas.microsoft.com/office/powerpoint/2010/main" val="77882312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788439"/>
            <a:ext cx="4640659" cy="3567309"/>
            <a:chOff x="2471323" y="2111628"/>
            <a:chExt cx="8487053" cy="7135549"/>
          </a:xfrm>
        </p:grpSpPr>
        <p:sp>
          <p:nvSpPr>
            <p:cNvPr id="18" name="Tekstvak 17"/>
            <p:cNvSpPr txBox="1"/>
            <p:nvPr/>
          </p:nvSpPr>
          <p:spPr>
            <a:xfrm>
              <a:off x="2471323" y="2111628"/>
              <a:ext cx="3213671"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Frequentie</a:t>
              </a:r>
            </a:p>
          </p:txBody>
        </p:sp>
        <p:sp>
          <p:nvSpPr>
            <p:cNvPr id="19" name="Tekstvak 18"/>
            <p:cNvSpPr txBox="1"/>
            <p:nvPr/>
          </p:nvSpPr>
          <p:spPr>
            <a:xfrm>
              <a:off x="2533467" y="3737258"/>
              <a:ext cx="8424909" cy="5509919"/>
            </a:xfrm>
            <a:prstGeom prst="rect">
              <a:avLst/>
            </a:prstGeom>
            <a:noFill/>
          </p:spPr>
          <p:txBody>
            <a:bodyPr wrap="square" rtlCol="0">
              <a:spAutoFit/>
            </a:bodyPr>
            <a:lstStyle/>
            <a:p>
              <a:pPr defTabSz="228554">
                <a:spcBef>
                  <a:spcPts val="300"/>
                </a:spcBef>
                <a:spcAft>
                  <a:spcPts val="300"/>
                </a:spcAft>
              </a:pPr>
              <a:r>
                <a:rPr lang="nl-NL" sz="1400" dirty="0">
                  <a:solidFill>
                    <a:srgbClr val="283147"/>
                  </a:solidFill>
                  <a:latin typeface="Calibri"/>
                </a:rPr>
                <a:t>Door middel van radiogolven staat de drone in verbinding</a:t>
              </a:r>
              <a:br>
                <a:rPr lang="nl-NL" sz="1400" dirty="0">
                  <a:solidFill>
                    <a:srgbClr val="283147"/>
                  </a:solidFill>
                  <a:latin typeface="Calibri"/>
                </a:rPr>
              </a:br>
              <a:r>
                <a:rPr lang="nl-NL" sz="1400" dirty="0">
                  <a:solidFill>
                    <a:srgbClr val="283147"/>
                  </a:solidFill>
                  <a:latin typeface="Calibri"/>
                </a:rPr>
                <a:t>met de remote controller. Een piloot bestuurt de drone.</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Drones worden </a:t>
              </a:r>
              <a:r>
                <a:rPr lang="nl-NL" sz="1400" b="1" dirty="0">
                  <a:solidFill>
                    <a:srgbClr val="283147"/>
                  </a:solidFill>
                  <a:latin typeface="Calibri"/>
                </a:rPr>
                <a:t>radiografisch</a:t>
              </a:r>
              <a:r>
                <a:rPr lang="nl-NL" sz="1400" dirty="0">
                  <a:solidFill>
                    <a:srgbClr val="283147"/>
                  </a:solidFill>
                  <a:latin typeface="Calibri"/>
                </a:rPr>
                <a:t> bestuurd op 5,8 GHz (Gigahertz). </a:t>
              </a:r>
              <a:br>
                <a:rPr lang="nl-NL" sz="1400" dirty="0">
                  <a:solidFill>
                    <a:srgbClr val="283147"/>
                  </a:solidFill>
                  <a:latin typeface="Calibri"/>
                </a:rPr>
              </a:br>
              <a:r>
                <a:rPr lang="nl-NL" sz="1400" dirty="0">
                  <a:solidFill>
                    <a:srgbClr val="283147"/>
                  </a:solidFill>
                  <a:latin typeface="Calibri"/>
                </a:rPr>
                <a:t>Sommige drones worden bestuurd op 2,4 GHz.</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Een </a:t>
              </a:r>
              <a:r>
                <a:rPr lang="nl-NL" sz="1400" b="1" dirty="0">
                  <a:solidFill>
                    <a:srgbClr val="283147"/>
                  </a:solidFill>
                  <a:latin typeface="Calibri"/>
                </a:rPr>
                <a:t>remote controller </a:t>
              </a:r>
              <a:r>
                <a:rPr lang="nl-NL" sz="1400" dirty="0">
                  <a:solidFill>
                    <a:srgbClr val="283147"/>
                  </a:solidFill>
                  <a:latin typeface="Calibri"/>
                </a:rPr>
                <a:t>moet je altijd eerst ‘binden’ aan het toestel. Dit geldt ook voor de </a:t>
              </a:r>
              <a:r>
                <a:rPr lang="nl-NL" sz="1400" dirty="0" err="1">
                  <a:solidFill>
                    <a:srgbClr val="283147"/>
                  </a:solidFill>
                  <a:latin typeface="Calibri"/>
                </a:rPr>
                <a:t>Mavic</a:t>
              </a:r>
              <a:r>
                <a:rPr lang="nl-NL" sz="1400" dirty="0">
                  <a:solidFill>
                    <a:srgbClr val="283147"/>
                  </a:solidFill>
                  <a:latin typeface="Calibri"/>
                </a:rPr>
                <a:t> 2 Pro.</a:t>
              </a:r>
            </a:p>
            <a:p>
              <a:pPr defTabSz="228554">
                <a:spcBef>
                  <a:spcPts val="300"/>
                </a:spcBef>
                <a:spcAft>
                  <a:spcPts val="300"/>
                </a:spcAft>
              </a:pPr>
              <a:br>
                <a:rPr lang="nl-NL" sz="1400" dirty="0">
                  <a:solidFill>
                    <a:srgbClr val="283147"/>
                  </a:solidFill>
                  <a:latin typeface="Calibri"/>
                </a:rPr>
              </a:br>
              <a:r>
                <a:rPr lang="nl-NL" sz="1400" dirty="0">
                  <a:solidFill>
                    <a:srgbClr val="283147"/>
                  </a:solidFill>
                  <a:latin typeface="Calibri"/>
                </a:rPr>
                <a:t>De </a:t>
              </a:r>
              <a:r>
                <a:rPr lang="nl-NL" sz="1400" b="1" dirty="0">
                  <a:solidFill>
                    <a:srgbClr val="283147"/>
                  </a:solidFill>
                  <a:latin typeface="Calibri"/>
                </a:rPr>
                <a:t>verbindingssterkte</a:t>
              </a:r>
              <a:r>
                <a:rPr lang="nl-NL" sz="1400" dirty="0">
                  <a:solidFill>
                    <a:srgbClr val="283147"/>
                  </a:solidFill>
                  <a:latin typeface="Calibri"/>
                </a:rPr>
                <a:t> is het beste bij goed weer en wanneer je niet in de buurt van metaal, beton of een zendmast vliegt.</a:t>
              </a:r>
              <a:endParaRPr lang="en-US" sz="1400" dirty="0">
                <a:solidFill>
                  <a:srgbClr val="283147"/>
                </a:solidFill>
                <a:latin typeface="Calibri"/>
              </a:endParaRPr>
            </a:p>
          </p:txBody>
        </p:sp>
        <p:sp>
          <p:nvSpPr>
            <p:cNvPr id="20" name="Rectangle 1"/>
            <p:cNvSpPr/>
            <p:nvPr/>
          </p:nvSpPr>
          <p:spPr>
            <a:xfrm>
              <a:off x="257431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9" name="Tijdelijke aanduiding voor afbeelding 10">
            <a:extLst>
              <a:ext uri="{FF2B5EF4-FFF2-40B4-BE49-F238E27FC236}">
                <a16:creationId xmlns:a16="http://schemas.microsoft.com/office/drawing/2014/main" id="{435DA501-1706-46FC-968E-18B2403F996C}"/>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741" r="2741"/>
          <a:stretch>
            <a:fillRect/>
          </a:stretch>
        </p:blipFill>
        <p:spPr>
          <a:xfrm>
            <a:off x="6652451" y="1471303"/>
            <a:ext cx="5545087" cy="3912750"/>
          </a:xfrm>
        </p:spPr>
      </p:pic>
    </p:spTree>
    <p:custDataLst>
      <p:tags r:id="rId1"/>
    </p:custDataLst>
    <p:extLst>
      <p:ext uri="{BB962C8B-B14F-4D97-AF65-F5344CB8AC3E}">
        <p14:creationId xmlns:p14="http://schemas.microsoft.com/office/powerpoint/2010/main" val="178887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671245"/>
            <a:ext cx="4640659" cy="3567309"/>
            <a:chOff x="2471323" y="3310116"/>
            <a:chExt cx="8487053" cy="7135548"/>
          </a:xfrm>
        </p:grpSpPr>
        <p:sp>
          <p:nvSpPr>
            <p:cNvPr id="18" name="Tekstvak 17"/>
            <p:cNvSpPr txBox="1"/>
            <p:nvPr/>
          </p:nvSpPr>
          <p:spPr>
            <a:xfrm>
              <a:off x="2471323" y="3310116"/>
              <a:ext cx="2061534"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Massa</a:t>
              </a:r>
            </a:p>
          </p:txBody>
        </p:sp>
        <p:sp>
          <p:nvSpPr>
            <p:cNvPr id="19" name="Tekstvak 18"/>
            <p:cNvSpPr txBox="1"/>
            <p:nvPr/>
          </p:nvSpPr>
          <p:spPr>
            <a:xfrm>
              <a:off x="2533467" y="4935746"/>
              <a:ext cx="8424909" cy="5509918"/>
            </a:xfrm>
            <a:prstGeom prst="rect">
              <a:avLst/>
            </a:prstGeom>
            <a:noFill/>
          </p:spPr>
          <p:txBody>
            <a:bodyPr wrap="square" rtlCol="0">
              <a:spAutoFit/>
            </a:bodyPr>
            <a:lstStyle/>
            <a:p>
              <a:pPr defTabSz="228554">
                <a:spcBef>
                  <a:spcPts val="300"/>
                </a:spcBef>
                <a:spcAft>
                  <a:spcPts val="300"/>
                </a:spcAft>
              </a:pPr>
              <a:r>
                <a:rPr lang="nl-NL" sz="1400" dirty="0">
                  <a:solidFill>
                    <a:srgbClr val="283147"/>
                  </a:solidFill>
                  <a:latin typeface="Calibri"/>
                </a:rPr>
                <a:t>Het gewicht van de drone is van invloed op de drone.</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Als een drone zwaar is moeten de motoren harder werken.</a:t>
              </a:r>
              <a:br>
                <a:rPr lang="nl-NL" sz="1400" dirty="0">
                  <a:solidFill>
                    <a:srgbClr val="283147"/>
                  </a:solidFill>
                  <a:latin typeface="Calibri"/>
                </a:rPr>
              </a:br>
              <a:r>
                <a:rPr lang="nl-NL" sz="1400" dirty="0">
                  <a:solidFill>
                    <a:srgbClr val="283147"/>
                  </a:solidFill>
                  <a:latin typeface="Calibri"/>
                </a:rPr>
                <a:t>Je kunt dan minder lang vliegen met het toestel.</a:t>
              </a:r>
            </a:p>
            <a:p>
              <a:pPr defTabSz="228554">
                <a:spcBef>
                  <a:spcPts val="300"/>
                </a:spcBef>
                <a:spcAft>
                  <a:spcPts val="300"/>
                </a:spcAft>
              </a:pPr>
              <a:br>
                <a:rPr lang="nl-NL" sz="1400" dirty="0">
                  <a:solidFill>
                    <a:srgbClr val="283147"/>
                  </a:solidFill>
                  <a:latin typeface="Calibri"/>
                </a:rPr>
              </a:br>
              <a:r>
                <a:rPr lang="nl-NL" sz="1400" b="1" dirty="0">
                  <a:solidFill>
                    <a:srgbClr val="283147"/>
                  </a:solidFill>
                  <a:latin typeface="Calibri"/>
                </a:rPr>
                <a:t>Gewicht</a:t>
              </a:r>
              <a:r>
                <a:rPr lang="nl-NL" sz="1400" dirty="0">
                  <a:solidFill>
                    <a:srgbClr val="283147"/>
                  </a:solidFill>
                  <a:latin typeface="Calibri"/>
                </a:rPr>
                <a:t> is afhankelijk van zwaartekracht. </a:t>
              </a:r>
              <a:r>
                <a:rPr lang="nl-NL" sz="1400" b="1" dirty="0">
                  <a:solidFill>
                    <a:srgbClr val="283147"/>
                  </a:solidFill>
                  <a:latin typeface="Calibri"/>
                </a:rPr>
                <a:t>Massa</a:t>
              </a:r>
              <a:r>
                <a:rPr lang="nl-NL" sz="1400" dirty="0">
                  <a:solidFill>
                    <a:srgbClr val="283147"/>
                  </a:solidFill>
                  <a:latin typeface="Calibri"/>
                </a:rPr>
                <a:t> niet.</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In de handleiding zie je altijd de massa staan, in kilogram.</a:t>
              </a:r>
              <a:br>
                <a:rPr lang="nl-NL" sz="1400" dirty="0">
                  <a:solidFill>
                    <a:srgbClr val="283147"/>
                  </a:solidFill>
                  <a:latin typeface="Calibri"/>
                </a:rPr>
              </a:br>
              <a:r>
                <a:rPr lang="nl-NL" sz="1400" dirty="0">
                  <a:solidFill>
                    <a:srgbClr val="283147"/>
                  </a:solidFill>
                  <a:latin typeface="Calibri"/>
                </a:rPr>
                <a:t>Dat is het gewicht van de drone, zonder zwaartekracht.</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Het punt waar de totale massa van het toestel en </a:t>
              </a:r>
              <a:r>
                <a:rPr lang="nl-NL" sz="1400" dirty="0" err="1">
                  <a:solidFill>
                    <a:srgbClr val="283147"/>
                  </a:solidFill>
                  <a:latin typeface="Calibri"/>
                </a:rPr>
                <a:t>payload</a:t>
              </a:r>
              <a:r>
                <a:rPr lang="nl-NL" sz="1400" dirty="0">
                  <a:solidFill>
                    <a:srgbClr val="283147"/>
                  </a:solidFill>
                  <a:latin typeface="Calibri"/>
                </a:rPr>
                <a:t> samenkomt is het </a:t>
              </a:r>
              <a:r>
                <a:rPr lang="nl-NL" sz="1400" b="1" dirty="0">
                  <a:solidFill>
                    <a:srgbClr val="283147"/>
                  </a:solidFill>
                  <a:latin typeface="Calibri"/>
                </a:rPr>
                <a:t>zwaartepunt </a:t>
              </a:r>
              <a:r>
                <a:rPr lang="nl-NL" sz="1400" dirty="0">
                  <a:solidFill>
                    <a:srgbClr val="283147"/>
                  </a:solidFill>
                  <a:latin typeface="Calibri"/>
                </a:rPr>
                <a:t>van de RPAS.</a:t>
              </a:r>
            </a:p>
          </p:txBody>
        </p:sp>
        <p:sp>
          <p:nvSpPr>
            <p:cNvPr id="20" name="Rectangle 1"/>
            <p:cNvSpPr/>
            <p:nvPr/>
          </p:nvSpPr>
          <p:spPr>
            <a:xfrm>
              <a:off x="2574313" y="4397444"/>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7" name="Tijdelijke aanduiding voor afbeelding 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763" r="2763"/>
          <a:stretch>
            <a:fillRect/>
          </a:stretch>
        </p:blipFill>
        <p:spPr>
          <a:xfrm>
            <a:off x="6652451" y="1469981"/>
            <a:ext cx="5539549" cy="3908842"/>
          </a:xfrm>
        </p:spPr>
      </p:pic>
    </p:spTree>
    <p:custDataLst>
      <p:tags r:id="rId1"/>
    </p:custDataLst>
    <p:extLst>
      <p:ext uri="{BB962C8B-B14F-4D97-AF65-F5344CB8AC3E}">
        <p14:creationId xmlns:p14="http://schemas.microsoft.com/office/powerpoint/2010/main" val="51436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2090793"/>
            <a:ext cx="4640659" cy="2844034"/>
            <a:chOff x="2471323" y="2111628"/>
            <a:chExt cx="8487053" cy="5688807"/>
          </a:xfrm>
        </p:grpSpPr>
        <p:sp>
          <p:nvSpPr>
            <p:cNvPr id="18" name="Tekstvak 17"/>
            <p:cNvSpPr txBox="1"/>
            <p:nvPr/>
          </p:nvSpPr>
          <p:spPr>
            <a:xfrm>
              <a:off x="2471323" y="2111628"/>
              <a:ext cx="2184663"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Balans</a:t>
              </a:r>
            </a:p>
          </p:txBody>
        </p:sp>
        <p:sp>
          <p:nvSpPr>
            <p:cNvPr id="19" name="Tekstvak 18"/>
            <p:cNvSpPr txBox="1"/>
            <p:nvPr/>
          </p:nvSpPr>
          <p:spPr>
            <a:xfrm>
              <a:off x="2533467" y="3737257"/>
              <a:ext cx="8424909" cy="4063178"/>
            </a:xfrm>
            <a:prstGeom prst="rect">
              <a:avLst/>
            </a:prstGeom>
            <a:noFill/>
          </p:spPr>
          <p:txBody>
            <a:bodyPr wrap="square" rtlCol="0">
              <a:spAutoFit/>
            </a:bodyPr>
            <a:lstStyle/>
            <a:p>
              <a:pPr defTabSz="228554">
                <a:spcBef>
                  <a:spcPts val="300"/>
                </a:spcBef>
                <a:spcAft>
                  <a:spcPts val="300"/>
                </a:spcAft>
              </a:pPr>
              <a:r>
                <a:rPr lang="nl-NL" sz="1400" dirty="0">
                  <a:solidFill>
                    <a:srgbClr val="283147"/>
                  </a:solidFill>
                  <a:latin typeface="Calibri"/>
                </a:rPr>
                <a:t>Het </a:t>
              </a:r>
              <a:r>
                <a:rPr lang="nl-NL" sz="1400" b="1" dirty="0">
                  <a:solidFill>
                    <a:srgbClr val="283147"/>
                  </a:solidFill>
                  <a:latin typeface="Calibri"/>
                </a:rPr>
                <a:t>zwaartepunt</a:t>
              </a:r>
              <a:r>
                <a:rPr lang="nl-NL" sz="1400" dirty="0">
                  <a:solidFill>
                    <a:srgbClr val="283147"/>
                  </a:solidFill>
                  <a:latin typeface="Calibri"/>
                </a:rPr>
                <a:t> ligt precies midden tussen de propellers.</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Op dit punt moet er </a:t>
              </a:r>
              <a:r>
                <a:rPr lang="nl-NL" sz="1400" b="1" dirty="0">
                  <a:solidFill>
                    <a:srgbClr val="283147"/>
                  </a:solidFill>
                  <a:latin typeface="Calibri"/>
                </a:rPr>
                <a:t>balans</a:t>
              </a:r>
              <a:r>
                <a:rPr lang="nl-NL" sz="1400" dirty="0">
                  <a:solidFill>
                    <a:srgbClr val="283147"/>
                  </a:solidFill>
                  <a:latin typeface="Calibri"/>
                </a:rPr>
                <a:t> zijn. Anders zwaait het toestel om.</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Wat is balans? Kijk hiernaast. Je ziet een wip. Er zitten twee mensen op. De ene persoon weegt lichter en zit verder weg. De andere weegt meer en zit dichterbij. Beide armen van de wip zijn in evenwicht.</a:t>
              </a:r>
            </a:p>
          </p:txBody>
        </p:sp>
        <p:sp>
          <p:nvSpPr>
            <p:cNvPr id="20" name="Rectangle 1"/>
            <p:cNvSpPr/>
            <p:nvPr/>
          </p:nvSpPr>
          <p:spPr>
            <a:xfrm>
              <a:off x="257431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sp>
        <p:nvSpPr>
          <p:cNvPr id="14" name="Rechthoek 13"/>
          <p:cNvSpPr/>
          <p:nvPr/>
        </p:nvSpPr>
        <p:spPr>
          <a:xfrm>
            <a:off x="6652450" y="1469981"/>
            <a:ext cx="5539550" cy="3554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a:solidFill>
                <a:srgbClr val="FFFFFF"/>
              </a:solidFill>
              <a:latin typeface="Calibri"/>
            </a:endParaRPr>
          </a:p>
        </p:txBody>
      </p:sp>
      <p:pic>
        <p:nvPicPr>
          <p:cNvPr id="16" name="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348" y="2274763"/>
            <a:ext cx="3304333" cy="2486302"/>
          </a:xfrm>
          <a:prstGeom prst="rect">
            <a:avLst/>
          </a:prstGeom>
        </p:spPr>
      </p:pic>
      <p:sp>
        <p:nvSpPr>
          <p:cNvPr id="17" name="Tekstvak 16"/>
          <p:cNvSpPr txBox="1"/>
          <p:nvPr/>
        </p:nvSpPr>
        <p:spPr>
          <a:xfrm>
            <a:off x="10049569" y="1889481"/>
            <a:ext cx="899611" cy="523220"/>
          </a:xfrm>
          <a:prstGeom prst="rect">
            <a:avLst/>
          </a:prstGeom>
          <a:noFill/>
        </p:spPr>
        <p:txBody>
          <a:bodyPr wrap="square" rtlCol="0">
            <a:spAutoFit/>
          </a:bodyPr>
          <a:lstStyle/>
          <a:p>
            <a:pPr defTabSz="228554"/>
            <a:r>
              <a:rPr lang="nl-NL" sz="1400" b="1" dirty="0">
                <a:solidFill>
                  <a:srgbClr val="283147"/>
                </a:solidFill>
                <a:latin typeface="Century Gothic"/>
              </a:rPr>
              <a:t>Hefboom</a:t>
            </a:r>
          </a:p>
        </p:txBody>
      </p:sp>
    </p:spTree>
    <p:custDataLst>
      <p:tags r:id="rId1"/>
    </p:custDataLst>
    <p:extLst>
      <p:ext uri="{BB962C8B-B14F-4D97-AF65-F5344CB8AC3E}">
        <p14:creationId xmlns:p14="http://schemas.microsoft.com/office/powerpoint/2010/main" val="193494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926575"/>
            <a:ext cx="4640659" cy="3274922"/>
            <a:chOff x="2471323" y="2111628"/>
            <a:chExt cx="8487053" cy="6550697"/>
          </a:xfrm>
        </p:grpSpPr>
        <p:sp>
          <p:nvSpPr>
            <p:cNvPr id="18" name="Tekstvak 17"/>
            <p:cNvSpPr txBox="1"/>
            <p:nvPr/>
          </p:nvSpPr>
          <p:spPr>
            <a:xfrm>
              <a:off x="2471323" y="2111628"/>
              <a:ext cx="3028978"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Balans (2)</a:t>
              </a:r>
            </a:p>
          </p:txBody>
        </p:sp>
        <p:sp>
          <p:nvSpPr>
            <p:cNvPr id="19" name="Tekstvak 18"/>
            <p:cNvSpPr txBox="1"/>
            <p:nvPr/>
          </p:nvSpPr>
          <p:spPr>
            <a:xfrm>
              <a:off x="2533467" y="3737258"/>
              <a:ext cx="8424909" cy="4925067"/>
            </a:xfrm>
            <a:prstGeom prst="rect">
              <a:avLst/>
            </a:prstGeom>
            <a:noFill/>
          </p:spPr>
          <p:txBody>
            <a:bodyPr wrap="square" rtlCol="0">
              <a:spAutoFit/>
            </a:bodyPr>
            <a:lstStyle/>
            <a:p>
              <a:pPr defTabSz="228554">
                <a:spcBef>
                  <a:spcPts val="300"/>
                </a:spcBef>
                <a:spcAft>
                  <a:spcPts val="300"/>
                </a:spcAft>
              </a:pPr>
              <a:r>
                <a:rPr lang="nl-NL" sz="1400" dirty="0">
                  <a:solidFill>
                    <a:srgbClr val="283147"/>
                  </a:solidFill>
                  <a:latin typeface="Calibri"/>
                </a:rPr>
                <a:t>Waarom is het zwaartepunt belangrijk? Een drone, groot of klein, vliegt alleen stabiel en zonder verlies van vermogen</a:t>
              </a:r>
              <a:br>
                <a:rPr lang="nl-NL" sz="1400" dirty="0">
                  <a:solidFill>
                    <a:srgbClr val="283147"/>
                  </a:solidFill>
                  <a:latin typeface="Calibri"/>
                </a:rPr>
              </a:br>
              <a:r>
                <a:rPr lang="nl-NL" sz="1400" dirty="0">
                  <a:solidFill>
                    <a:srgbClr val="283147"/>
                  </a:solidFill>
                  <a:latin typeface="Calibri"/>
                </a:rPr>
                <a:t>als er balans is.</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Het zwaartepunt van een drone </a:t>
              </a:r>
              <a:r>
                <a:rPr lang="nl-NL" sz="1400" b="1" dirty="0">
                  <a:solidFill>
                    <a:srgbClr val="283147"/>
                  </a:solidFill>
                  <a:latin typeface="Calibri"/>
                </a:rPr>
                <a:t>verandert</a:t>
              </a:r>
              <a:r>
                <a:rPr lang="nl-NL" sz="1400" dirty="0">
                  <a:solidFill>
                    <a:srgbClr val="283147"/>
                  </a:solidFill>
                  <a:latin typeface="Calibri"/>
                </a:rPr>
                <a:t> als je er iets extra’s aan hangt (</a:t>
              </a:r>
              <a:r>
                <a:rPr lang="nl-NL" sz="1400" b="1" dirty="0" err="1">
                  <a:solidFill>
                    <a:srgbClr val="283147"/>
                  </a:solidFill>
                  <a:latin typeface="Calibri"/>
                </a:rPr>
                <a:t>payload</a:t>
              </a:r>
              <a:r>
                <a:rPr lang="nl-NL" sz="1400" dirty="0">
                  <a:solidFill>
                    <a:srgbClr val="283147"/>
                  </a:solidFill>
                  <a:latin typeface="Calibri"/>
                </a:rPr>
                <a:t>). Dit heeft gevolgen voor de stabiliteit, hoe hard de motoren moeten werken en de accuduur.</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Check altijd of de drone in balans is. Je kunt de </a:t>
              </a:r>
              <a:r>
                <a:rPr lang="nl-NL" sz="1400" dirty="0" err="1">
                  <a:solidFill>
                    <a:srgbClr val="283147"/>
                  </a:solidFill>
                  <a:latin typeface="Calibri"/>
                </a:rPr>
                <a:t>payload</a:t>
              </a:r>
              <a:r>
                <a:rPr lang="nl-NL" sz="1400" dirty="0">
                  <a:solidFill>
                    <a:srgbClr val="283147"/>
                  </a:solidFill>
                  <a:latin typeface="Calibri"/>
                </a:rPr>
                <a:t> een beetje verschuiven totdat er weer balans is bereikt.</a:t>
              </a:r>
            </a:p>
          </p:txBody>
        </p:sp>
        <p:sp>
          <p:nvSpPr>
            <p:cNvPr id="20" name="Rectangle 1"/>
            <p:cNvSpPr/>
            <p:nvPr/>
          </p:nvSpPr>
          <p:spPr>
            <a:xfrm>
              <a:off x="257431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sp>
        <p:nvSpPr>
          <p:cNvPr id="14" name="Rechthoek 13"/>
          <p:cNvSpPr/>
          <p:nvPr/>
        </p:nvSpPr>
        <p:spPr>
          <a:xfrm>
            <a:off x="6652450" y="1469981"/>
            <a:ext cx="5539550" cy="3554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a:solidFill>
                <a:srgbClr val="FFFFFF"/>
              </a:solidFill>
              <a:latin typeface="Calibri"/>
            </a:endParaRPr>
          </a:p>
        </p:txBody>
      </p:sp>
      <p:pic>
        <p:nvPicPr>
          <p:cNvPr id="16" name="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348" y="2274763"/>
            <a:ext cx="3304333" cy="2486302"/>
          </a:xfrm>
          <a:prstGeom prst="rect">
            <a:avLst/>
          </a:prstGeom>
        </p:spPr>
      </p:pic>
      <p:sp>
        <p:nvSpPr>
          <p:cNvPr id="17" name="Tekstvak 16"/>
          <p:cNvSpPr txBox="1"/>
          <p:nvPr/>
        </p:nvSpPr>
        <p:spPr>
          <a:xfrm>
            <a:off x="10049569" y="1889481"/>
            <a:ext cx="899611" cy="523220"/>
          </a:xfrm>
          <a:prstGeom prst="rect">
            <a:avLst/>
          </a:prstGeom>
          <a:noFill/>
        </p:spPr>
        <p:txBody>
          <a:bodyPr wrap="square" rtlCol="0">
            <a:spAutoFit/>
          </a:bodyPr>
          <a:lstStyle/>
          <a:p>
            <a:pPr defTabSz="228554"/>
            <a:r>
              <a:rPr lang="nl-NL" sz="1400" b="1" dirty="0">
                <a:solidFill>
                  <a:srgbClr val="283147"/>
                </a:solidFill>
                <a:latin typeface="Century Gothic"/>
              </a:rPr>
              <a:t>Hefboom</a:t>
            </a:r>
          </a:p>
        </p:txBody>
      </p:sp>
    </p:spTree>
    <p:custDataLst>
      <p:tags r:id="rId1"/>
    </p:custDataLst>
    <p:extLst>
      <p:ext uri="{BB962C8B-B14F-4D97-AF65-F5344CB8AC3E}">
        <p14:creationId xmlns:p14="http://schemas.microsoft.com/office/powerpoint/2010/main" val="276525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707072"/>
            <a:ext cx="4242974" cy="3705809"/>
            <a:chOff x="2471323" y="2111628"/>
            <a:chExt cx="8487053" cy="7412583"/>
          </a:xfrm>
        </p:grpSpPr>
        <p:sp>
          <p:nvSpPr>
            <p:cNvPr id="18" name="Tekstvak 17"/>
            <p:cNvSpPr txBox="1"/>
            <p:nvPr/>
          </p:nvSpPr>
          <p:spPr>
            <a:xfrm>
              <a:off x="2471323" y="2111628"/>
              <a:ext cx="5018693"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4. Leren vliegen</a:t>
              </a:r>
            </a:p>
          </p:txBody>
        </p:sp>
        <p:sp>
          <p:nvSpPr>
            <p:cNvPr id="19" name="Tekstvak 18"/>
            <p:cNvSpPr txBox="1"/>
            <p:nvPr/>
          </p:nvSpPr>
          <p:spPr>
            <a:xfrm>
              <a:off x="2533467" y="3737258"/>
              <a:ext cx="8424909" cy="5786953"/>
            </a:xfrm>
            <a:prstGeom prst="rect">
              <a:avLst/>
            </a:prstGeom>
            <a:noFill/>
          </p:spPr>
          <p:txBody>
            <a:bodyPr wrap="square" rtlCol="0">
              <a:spAutoFit/>
            </a:bodyPr>
            <a:lstStyle/>
            <a:p>
              <a:pPr defTabSz="228554"/>
              <a:r>
                <a:rPr lang="nl-NL" sz="1400" dirty="0">
                  <a:solidFill>
                    <a:srgbClr val="283147"/>
                  </a:solidFill>
                  <a:latin typeface="Calibri"/>
                </a:rPr>
                <a:t>Het leukste van een drone is natuurlijk dat je ermee kunt vliegen. In de </a:t>
              </a:r>
              <a:r>
                <a:rPr lang="nl-NL" sz="1400" dirty="0" err="1">
                  <a:solidFill>
                    <a:srgbClr val="283147"/>
                  </a:solidFill>
                  <a:latin typeface="Calibri"/>
                </a:rPr>
                <a:t>Agri</a:t>
              </a:r>
              <a:r>
                <a:rPr lang="nl-NL" sz="1400" dirty="0">
                  <a:solidFill>
                    <a:srgbClr val="283147"/>
                  </a:solidFill>
                  <a:latin typeface="Calibri"/>
                </a:rPr>
                <a:t> Drone Challenge ga je dat ook doen!</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Wil je later met drones aan de slag? Dan heb je een eigen </a:t>
              </a:r>
              <a:r>
                <a:rPr lang="nl-NL" sz="1400" b="1" dirty="0">
                  <a:solidFill>
                    <a:srgbClr val="283147"/>
                  </a:solidFill>
                  <a:latin typeface="Calibri"/>
                </a:rPr>
                <a:t>vliegbewijs</a:t>
              </a:r>
              <a:r>
                <a:rPr lang="nl-NL" sz="1400" dirty="0">
                  <a:solidFill>
                    <a:srgbClr val="283147"/>
                  </a:solidFill>
                  <a:latin typeface="Calibri"/>
                </a:rPr>
                <a:t> nodig.</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Voor dit bewijs moet je eerst een opleiding en examen doen. Bij een drone opleider, zoals Drone Class.</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Hiernaast zie je Sander. Hij is oud-Nederlands kampioen drone vliegen uit 2015 en werkt bij Drone Class. Sander geeft je op de volgende slides een aantal tips.</a:t>
              </a:r>
            </a:p>
          </p:txBody>
        </p:sp>
        <p:sp>
          <p:nvSpPr>
            <p:cNvPr id="20" name="Rectangle 1"/>
            <p:cNvSpPr/>
            <p:nvPr/>
          </p:nvSpPr>
          <p:spPr>
            <a:xfrm>
              <a:off x="263527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t="15021"/>
          <a:stretch/>
        </p:blipFill>
        <p:spPr>
          <a:xfrm>
            <a:off x="6568918" y="848154"/>
            <a:ext cx="4295081" cy="5156087"/>
          </a:xfrm>
          <a:prstGeom prst="rect">
            <a:avLst/>
          </a:prstGeom>
        </p:spPr>
      </p:pic>
    </p:spTree>
    <p:custDataLst>
      <p:tags r:id="rId1"/>
    </p:custDataLst>
    <p:extLst>
      <p:ext uri="{BB962C8B-B14F-4D97-AF65-F5344CB8AC3E}">
        <p14:creationId xmlns:p14="http://schemas.microsoft.com/office/powerpoint/2010/main" val="2462411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089" r="10089"/>
          <a:stretch>
            <a:fillRect/>
          </a:stretch>
        </p:blipFill>
        <p:spPr>
          <a:xfrm>
            <a:off x="6639770" y="1471303"/>
            <a:ext cx="5549556" cy="3915393"/>
          </a:xfrm>
        </p:spPr>
      </p:pic>
      <p:cxnSp>
        <p:nvCxnSpPr>
          <p:cNvPr id="8" name="Rechte verbindingslijn met pijl 7"/>
          <p:cNvCxnSpPr/>
          <p:nvPr/>
        </p:nvCxnSpPr>
        <p:spPr>
          <a:xfrm>
            <a:off x="9185635" y="2177097"/>
            <a:ext cx="0" cy="2709892"/>
          </a:xfrm>
          <a:prstGeom prst="straightConnector1">
            <a:avLst/>
          </a:prstGeom>
          <a:ln>
            <a:solidFill>
              <a:srgbClr val="34BD2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8877299" y="1861232"/>
            <a:ext cx="910306" cy="276999"/>
          </a:xfrm>
          <a:prstGeom prst="rect">
            <a:avLst/>
          </a:prstGeom>
          <a:noFill/>
        </p:spPr>
        <p:txBody>
          <a:bodyPr wrap="square" rtlCol="0">
            <a:spAutoFit/>
          </a:bodyPr>
          <a:lstStyle/>
          <a:p>
            <a:pPr defTabSz="228554"/>
            <a:r>
              <a:rPr lang="nl-NL" sz="1200" b="1" dirty="0">
                <a:solidFill>
                  <a:srgbClr val="FFFFFF"/>
                </a:solidFill>
                <a:latin typeface="Century Gothic"/>
              </a:rPr>
              <a:t>Topas</a:t>
            </a:r>
          </a:p>
        </p:txBody>
      </p:sp>
      <p:cxnSp>
        <p:nvCxnSpPr>
          <p:cNvPr id="11" name="Rechte verbindingslijn met pijl 10"/>
          <p:cNvCxnSpPr/>
          <p:nvPr/>
        </p:nvCxnSpPr>
        <p:spPr>
          <a:xfrm flipH="1">
            <a:off x="7643284" y="3161781"/>
            <a:ext cx="3561721" cy="926206"/>
          </a:xfrm>
          <a:prstGeom prst="straightConnector1">
            <a:avLst/>
          </a:prstGeom>
          <a:ln>
            <a:solidFill>
              <a:srgbClr val="34BD2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10707259" y="2839619"/>
            <a:ext cx="910306" cy="276999"/>
          </a:xfrm>
          <a:prstGeom prst="rect">
            <a:avLst/>
          </a:prstGeom>
          <a:noFill/>
        </p:spPr>
        <p:txBody>
          <a:bodyPr wrap="square" rtlCol="0">
            <a:spAutoFit/>
          </a:bodyPr>
          <a:lstStyle/>
          <a:p>
            <a:pPr defTabSz="228554"/>
            <a:r>
              <a:rPr lang="nl-NL" sz="1200" b="1" dirty="0" err="1">
                <a:solidFill>
                  <a:srgbClr val="FFFFFF"/>
                </a:solidFill>
                <a:latin typeface="Century Gothic"/>
              </a:rPr>
              <a:t>Langsas</a:t>
            </a:r>
            <a:endParaRPr lang="nl-NL" sz="1200" b="1" dirty="0">
              <a:solidFill>
                <a:srgbClr val="FFFFFF"/>
              </a:solidFill>
              <a:latin typeface="Century Gothic"/>
            </a:endParaRPr>
          </a:p>
        </p:txBody>
      </p:sp>
      <p:cxnSp>
        <p:nvCxnSpPr>
          <p:cNvPr id="13" name="Rechte verbindingslijn met pijl 12"/>
          <p:cNvCxnSpPr/>
          <p:nvPr/>
        </p:nvCxnSpPr>
        <p:spPr>
          <a:xfrm flipH="1" flipV="1">
            <a:off x="8003032" y="2231184"/>
            <a:ext cx="2055144" cy="2536136"/>
          </a:xfrm>
          <a:prstGeom prst="straightConnector1">
            <a:avLst/>
          </a:prstGeom>
          <a:ln>
            <a:solidFill>
              <a:srgbClr val="34BD2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9686237" y="4767321"/>
            <a:ext cx="910306" cy="276999"/>
          </a:xfrm>
          <a:prstGeom prst="rect">
            <a:avLst/>
          </a:prstGeom>
          <a:noFill/>
        </p:spPr>
        <p:txBody>
          <a:bodyPr wrap="square" rtlCol="0">
            <a:spAutoFit/>
          </a:bodyPr>
          <a:lstStyle/>
          <a:p>
            <a:pPr defTabSz="228554"/>
            <a:r>
              <a:rPr lang="nl-NL" sz="1200" b="1" dirty="0" err="1">
                <a:solidFill>
                  <a:srgbClr val="FFFFFF"/>
                </a:solidFill>
                <a:latin typeface="Century Gothic"/>
              </a:rPr>
              <a:t>Dwarsas</a:t>
            </a:r>
            <a:endParaRPr lang="nl-NL" sz="1200" b="1" dirty="0">
              <a:solidFill>
                <a:srgbClr val="FFFFFF"/>
              </a:solidFill>
              <a:latin typeface="Century Gothic"/>
            </a:endParaRPr>
          </a:p>
        </p:txBody>
      </p:sp>
      <p:sp>
        <p:nvSpPr>
          <p:cNvPr id="15" name="Circle 3"/>
          <p:cNvSpPr/>
          <p:nvPr/>
        </p:nvSpPr>
        <p:spPr>
          <a:xfrm>
            <a:off x="9129683" y="3624884"/>
            <a:ext cx="111904" cy="111904"/>
          </a:xfrm>
          <a:prstGeom prst="ellipse">
            <a:avLst/>
          </a:prstGeom>
          <a:solidFill>
            <a:schemeClr val="accent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dirty="0">
              <a:solidFill>
                <a:srgbClr val="FFFFFF"/>
              </a:solidFill>
              <a:latin typeface="Calibri"/>
            </a:endParaRPr>
          </a:p>
        </p:txBody>
      </p:sp>
      <p:sp>
        <p:nvSpPr>
          <p:cNvPr id="16" name="Circle 3"/>
          <p:cNvSpPr/>
          <p:nvPr/>
        </p:nvSpPr>
        <p:spPr>
          <a:xfrm>
            <a:off x="5004633" y="4597836"/>
            <a:ext cx="111904" cy="111904"/>
          </a:xfrm>
          <a:prstGeom prst="ellipse">
            <a:avLst/>
          </a:prstGeom>
          <a:solidFill>
            <a:schemeClr val="accent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dirty="0">
              <a:solidFill>
                <a:srgbClr val="FFFFFF"/>
              </a:solidFill>
              <a:latin typeface="Calibri"/>
            </a:endParaRPr>
          </a:p>
        </p:txBody>
      </p:sp>
      <p:grpSp>
        <p:nvGrpSpPr>
          <p:cNvPr id="2" name="Groep 1"/>
          <p:cNvGrpSpPr/>
          <p:nvPr/>
        </p:nvGrpSpPr>
        <p:grpSpPr>
          <a:xfrm>
            <a:off x="1235501" y="1265938"/>
            <a:ext cx="4640659" cy="4446203"/>
            <a:chOff x="2471323" y="3321363"/>
            <a:chExt cx="9282527" cy="8893564"/>
          </a:xfrm>
        </p:grpSpPr>
        <p:grpSp>
          <p:nvGrpSpPr>
            <p:cNvPr id="21" name="Groep 20"/>
            <p:cNvGrpSpPr/>
            <p:nvPr/>
          </p:nvGrpSpPr>
          <p:grpSpPr>
            <a:xfrm>
              <a:off x="2471323" y="3321363"/>
              <a:ext cx="9282527" cy="7166330"/>
              <a:chOff x="2471323" y="2111628"/>
              <a:chExt cx="8487053" cy="7166330"/>
            </a:xfrm>
          </p:grpSpPr>
          <p:sp>
            <p:nvSpPr>
              <p:cNvPr id="18" name="Tekstvak 17"/>
              <p:cNvSpPr txBox="1"/>
              <p:nvPr/>
            </p:nvSpPr>
            <p:spPr>
              <a:xfrm>
                <a:off x="2471323" y="2111628"/>
                <a:ext cx="2964482"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Oriëntatie</a:t>
                </a:r>
              </a:p>
            </p:txBody>
          </p:sp>
          <p:sp>
            <p:nvSpPr>
              <p:cNvPr id="19" name="Tekstvak 18"/>
              <p:cNvSpPr txBox="1"/>
              <p:nvPr/>
            </p:nvSpPr>
            <p:spPr>
              <a:xfrm>
                <a:off x="2533467" y="3737258"/>
                <a:ext cx="8424909" cy="5540700"/>
              </a:xfrm>
              <a:prstGeom prst="rect">
                <a:avLst/>
              </a:prstGeom>
              <a:noFill/>
            </p:spPr>
            <p:txBody>
              <a:bodyPr wrap="square" rtlCol="0">
                <a:spAutoFit/>
              </a:bodyPr>
              <a:lstStyle/>
              <a:p>
                <a:pPr defTabSz="228554">
                  <a:spcBef>
                    <a:spcPts val="300"/>
                  </a:spcBef>
                  <a:spcAft>
                    <a:spcPts val="300"/>
                  </a:spcAft>
                </a:pPr>
                <a:r>
                  <a:rPr lang="nl-NL" sz="1400" dirty="0">
                    <a:solidFill>
                      <a:srgbClr val="283147"/>
                    </a:solidFill>
                    <a:latin typeface="Calibri"/>
                  </a:rPr>
                  <a:t>De houding van een luchtvaartoestel in de lucht om drie assen heen noemen we </a:t>
                </a:r>
                <a:r>
                  <a:rPr lang="nl-NL" sz="1400" b="1" dirty="0">
                    <a:solidFill>
                      <a:srgbClr val="283147"/>
                    </a:solidFill>
                    <a:latin typeface="Calibri"/>
                  </a:rPr>
                  <a:t>oriëntatie</a:t>
                </a:r>
                <a:r>
                  <a:rPr lang="nl-NL" sz="1400" dirty="0">
                    <a:solidFill>
                      <a:srgbClr val="283147"/>
                    </a:solidFill>
                    <a:latin typeface="Calibri"/>
                  </a:rPr>
                  <a:t>.</a:t>
                </a:r>
                <a:br>
                  <a:rPr lang="nl-NL" sz="1400" dirty="0">
                    <a:solidFill>
                      <a:srgbClr val="283147"/>
                    </a:solidFill>
                    <a:latin typeface="Calibri"/>
                  </a:rPr>
                </a:br>
                <a:br>
                  <a:rPr lang="nl-NL" sz="1400" dirty="0">
                    <a:solidFill>
                      <a:srgbClr val="283147"/>
                    </a:solidFill>
                    <a:latin typeface="Calibri"/>
                  </a:rPr>
                </a:br>
                <a:r>
                  <a:rPr lang="nl-NL" sz="1400" dirty="0">
                    <a:solidFill>
                      <a:srgbClr val="283147"/>
                    </a:solidFill>
                    <a:latin typeface="Calibri"/>
                  </a:rPr>
                  <a:t>Welke assen zijn er?</a:t>
                </a:r>
              </a:p>
              <a:p>
                <a:pPr marL="142846" indent="-142846" defTabSz="228554">
                  <a:spcBef>
                    <a:spcPts val="300"/>
                  </a:spcBef>
                  <a:spcAft>
                    <a:spcPts val="300"/>
                  </a:spcAft>
                  <a:buFont typeface="Arial" panose="020B0604020202020204" pitchFamily="34" charset="0"/>
                  <a:buChar char="•"/>
                </a:pPr>
                <a:r>
                  <a:rPr lang="nl-NL" sz="1400" dirty="0">
                    <a:solidFill>
                      <a:srgbClr val="283147"/>
                    </a:solidFill>
                    <a:latin typeface="Calibri"/>
                  </a:rPr>
                  <a:t>De </a:t>
                </a:r>
                <a:r>
                  <a:rPr lang="nl-NL" sz="1400" b="1" dirty="0">
                    <a:solidFill>
                      <a:srgbClr val="283147"/>
                    </a:solidFill>
                    <a:latin typeface="Calibri"/>
                  </a:rPr>
                  <a:t>topas</a:t>
                </a:r>
                <a:r>
                  <a:rPr lang="nl-NL" sz="1400" dirty="0">
                    <a:solidFill>
                      <a:srgbClr val="283147"/>
                    </a:solidFill>
                    <a:latin typeface="Calibri"/>
                  </a:rPr>
                  <a:t> is een denkbeeldige lijn loodrecht naar beneden</a:t>
                </a:r>
              </a:p>
              <a:p>
                <a:pPr marL="142846" indent="-142846" defTabSz="228554">
                  <a:spcBef>
                    <a:spcPts val="300"/>
                  </a:spcBef>
                  <a:spcAft>
                    <a:spcPts val="300"/>
                  </a:spcAft>
                  <a:buFont typeface="Arial" panose="020B0604020202020204" pitchFamily="34" charset="0"/>
                  <a:buChar char="•"/>
                </a:pPr>
                <a:r>
                  <a:rPr lang="nl-NL" sz="1400" dirty="0">
                    <a:solidFill>
                      <a:srgbClr val="283147"/>
                    </a:solidFill>
                    <a:latin typeface="Calibri"/>
                  </a:rPr>
                  <a:t>De </a:t>
                </a:r>
                <a:r>
                  <a:rPr lang="nl-NL" sz="1400" b="1" dirty="0" err="1">
                    <a:solidFill>
                      <a:srgbClr val="283147"/>
                    </a:solidFill>
                    <a:latin typeface="Calibri"/>
                  </a:rPr>
                  <a:t>langsas</a:t>
                </a:r>
                <a:r>
                  <a:rPr lang="nl-NL" sz="1400" dirty="0">
                    <a:solidFill>
                      <a:srgbClr val="283147"/>
                    </a:solidFill>
                    <a:latin typeface="Calibri"/>
                  </a:rPr>
                  <a:t> is een denkbeeldige lijn van de ‘staart’ naar</a:t>
                </a:r>
                <a:br>
                  <a:rPr lang="nl-NL" sz="1400" dirty="0">
                    <a:solidFill>
                      <a:srgbClr val="283147"/>
                    </a:solidFill>
                    <a:latin typeface="Calibri"/>
                  </a:rPr>
                </a:br>
                <a:r>
                  <a:rPr lang="nl-NL" sz="1400" dirty="0">
                    <a:solidFill>
                      <a:srgbClr val="283147"/>
                    </a:solidFill>
                    <a:latin typeface="Calibri"/>
                  </a:rPr>
                  <a:t>de neus (voorkant) van het toestel</a:t>
                </a:r>
              </a:p>
              <a:p>
                <a:pPr marL="142846" indent="-142846" defTabSz="228554">
                  <a:spcBef>
                    <a:spcPts val="300"/>
                  </a:spcBef>
                  <a:spcAft>
                    <a:spcPts val="300"/>
                  </a:spcAft>
                  <a:buFont typeface="Arial" panose="020B0604020202020204" pitchFamily="34" charset="0"/>
                  <a:buChar char="•"/>
                </a:pPr>
                <a:r>
                  <a:rPr lang="nl-NL" sz="1400" dirty="0">
                    <a:solidFill>
                      <a:srgbClr val="283147"/>
                    </a:solidFill>
                    <a:latin typeface="Calibri"/>
                  </a:rPr>
                  <a:t>De </a:t>
                </a:r>
                <a:r>
                  <a:rPr lang="nl-NL" sz="1400" b="1" dirty="0" err="1">
                    <a:solidFill>
                      <a:srgbClr val="283147"/>
                    </a:solidFill>
                    <a:latin typeface="Calibri"/>
                  </a:rPr>
                  <a:t>dwarsas</a:t>
                </a:r>
                <a:r>
                  <a:rPr lang="nl-NL" sz="1400" dirty="0">
                    <a:solidFill>
                      <a:srgbClr val="283147"/>
                    </a:solidFill>
                    <a:latin typeface="Calibri"/>
                  </a:rPr>
                  <a:t> loopt haaks op de </a:t>
                </a:r>
                <a:r>
                  <a:rPr lang="nl-NL" sz="1400" dirty="0" err="1">
                    <a:solidFill>
                      <a:srgbClr val="283147"/>
                    </a:solidFill>
                    <a:latin typeface="Calibri"/>
                  </a:rPr>
                  <a:t>langsas</a:t>
                </a:r>
                <a:r>
                  <a:rPr lang="nl-NL" sz="1400" dirty="0">
                    <a:solidFill>
                      <a:srgbClr val="283147"/>
                    </a:solidFill>
                    <a:latin typeface="Calibri"/>
                  </a:rPr>
                  <a:t> (bij bijvoorbeeld</a:t>
                </a:r>
                <a:br>
                  <a:rPr lang="nl-NL" sz="1400" dirty="0">
                    <a:solidFill>
                      <a:srgbClr val="283147"/>
                    </a:solidFill>
                    <a:latin typeface="Calibri"/>
                  </a:rPr>
                </a:br>
                <a:r>
                  <a:rPr lang="nl-NL" sz="1400" dirty="0">
                    <a:solidFill>
                      <a:srgbClr val="283147"/>
                    </a:solidFill>
                    <a:latin typeface="Calibri"/>
                  </a:rPr>
                  <a:t>een zweefvliegtuig van de ene naar de andere vleugeltip)</a:t>
                </a:r>
                <a:br>
                  <a:rPr lang="nl-NL" sz="1400" dirty="0">
                    <a:solidFill>
                      <a:srgbClr val="283147"/>
                    </a:solidFill>
                    <a:latin typeface="Calibri"/>
                  </a:rPr>
                </a:br>
                <a:endParaRPr lang="nl-NL" sz="1400" dirty="0">
                  <a:solidFill>
                    <a:srgbClr val="283147"/>
                  </a:solidFill>
                  <a:latin typeface="Calibri"/>
                </a:endParaRPr>
              </a:p>
              <a:p>
                <a:pPr defTabSz="228554">
                  <a:spcBef>
                    <a:spcPts val="300"/>
                  </a:spcBef>
                  <a:spcAft>
                    <a:spcPts val="300"/>
                  </a:spcAft>
                </a:pPr>
                <a:r>
                  <a:rPr lang="nl-NL" sz="1400" dirty="0">
                    <a:solidFill>
                      <a:srgbClr val="283147"/>
                    </a:solidFill>
                    <a:latin typeface="Calibri"/>
                  </a:rPr>
                  <a:t>De drie assen gaan allemaal door het zwaartepunt (  ).</a:t>
                </a:r>
              </a:p>
            </p:txBody>
          </p:sp>
          <p:sp>
            <p:nvSpPr>
              <p:cNvPr id="20" name="Rectangle 1"/>
              <p:cNvSpPr/>
              <p:nvPr/>
            </p:nvSpPr>
            <p:spPr>
              <a:xfrm>
                <a:off x="257431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grpSp>
          <p:nvGrpSpPr>
            <p:cNvPr id="22" name="Groep 21"/>
            <p:cNvGrpSpPr/>
            <p:nvPr/>
          </p:nvGrpSpPr>
          <p:grpSpPr>
            <a:xfrm>
              <a:off x="2583966" y="10900540"/>
              <a:ext cx="8643520" cy="1314387"/>
              <a:chOff x="2539292" y="11575282"/>
              <a:chExt cx="8643520" cy="1314387"/>
            </a:xfrm>
          </p:grpSpPr>
          <p:sp>
            <p:nvSpPr>
              <p:cNvPr id="23" name="Afgeronde rechthoek 22"/>
              <p:cNvSpPr/>
              <p:nvPr/>
            </p:nvSpPr>
            <p:spPr>
              <a:xfrm>
                <a:off x="2539292" y="11575282"/>
                <a:ext cx="8643520" cy="107419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sz="900">
                  <a:solidFill>
                    <a:srgbClr val="FFFFFF"/>
                  </a:solidFill>
                  <a:latin typeface="Calibri"/>
                </a:endParaRP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0437" y="11703020"/>
                <a:ext cx="803366" cy="803366"/>
              </a:xfrm>
              <a:prstGeom prst="rect">
                <a:avLst/>
              </a:prstGeom>
            </p:spPr>
          </p:pic>
          <p:sp>
            <p:nvSpPr>
              <p:cNvPr id="25" name="Rechthoek 24"/>
              <p:cNvSpPr/>
              <p:nvPr/>
            </p:nvSpPr>
            <p:spPr>
              <a:xfrm>
                <a:off x="3483803" y="11843093"/>
                <a:ext cx="7444610" cy="1046576"/>
              </a:xfrm>
              <a:prstGeom prst="rect">
                <a:avLst/>
              </a:prstGeom>
            </p:spPr>
            <p:txBody>
              <a:bodyPr wrap="square">
                <a:spAutoFit/>
              </a:bodyPr>
              <a:lstStyle/>
              <a:p>
                <a:pPr defTabSz="228554"/>
                <a:r>
                  <a:rPr lang="nl-NL" sz="900" dirty="0">
                    <a:solidFill>
                      <a:srgbClr val="283147"/>
                    </a:solidFill>
                    <a:latin typeface="Calibri"/>
                  </a:rPr>
                  <a:t> </a:t>
                </a:r>
                <a:r>
                  <a:rPr lang="nl-NL" sz="1400" dirty="0">
                    <a:solidFill>
                      <a:srgbClr val="FFFFFF"/>
                    </a:solidFill>
                    <a:latin typeface="Calibri"/>
                  </a:rPr>
                  <a:t>Ga altijd achter de drone staan voordat je begint.</a:t>
                </a:r>
              </a:p>
            </p:txBody>
          </p:sp>
        </p:grpSp>
      </p:grpSp>
    </p:spTree>
    <p:custDataLst>
      <p:tags r:id="rId1"/>
    </p:custDataLst>
    <p:extLst>
      <p:ext uri="{BB962C8B-B14F-4D97-AF65-F5344CB8AC3E}">
        <p14:creationId xmlns:p14="http://schemas.microsoft.com/office/powerpoint/2010/main" val="1446152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afbeelding 6"/>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brightnessContrast bright="-1000"/>
                    </a14:imgEffect>
                  </a14:imgLayer>
                </a14:imgProps>
              </a:ext>
              <a:ext uri="{28A0092B-C50C-407E-A947-70E740481C1C}">
                <a14:useLocalDpi xmlns:a14="http://schemas.microsoft.com/office/drawing/2010/main" val="0"/>
              </a:ext>
            </a:extLst>
          </a:blip>
          <a:srcRect t="825" b="825"/>
          <a:stretch>
            <a:fillRect/>
          </a:stretch>
        </p:blipFill>
        <p:spPr>
          <a:xfrm>
            <a:off x="6643167" y="1471304"/>
            <a:ext cx="5548833" cy="3915393"/>
          </a:xfrm>
        </p:spPr>
      </p:pic>
      <p:grpSp>
        <p:nvGrpSpPr>
          <p:cNvPr id="3" name="Groep 2"/>
          <p:cNvGrpSpPr/>
          <p:nvPr/>
        </p:nvGrpSpPr>
        <p:grpSpPr>
          <a:xfrm>
            <a:off x="1235501" y="1304170"/>
            <a:ext cx="4640659" cy="4249661"/>
            <a:chOff x="2471323" y="2890475"/>
            <a:chExt cx="9282527" cy="8500429"/>
          </a:xfrm>
        </p:grpSpPr>
        <p:grpSp>
          <p:nvGrpSpPr>
            <p:cNvPr id="21" name="Groep 20"/>
            <p:cNvGrpSpPr/>
            <p:nvPr/>
          </p:nvGrpSpPr>
          <p:grpSpPr>
            <a:xfrm>
              <a:off x="2471323" y="2890475"/>
              <a:ext cx="9282527" cy="7597274"/>
              <a:chOff x="2471323" y="2111628"/>
              <a:chExt cx="8487053" cy="7597274"/>
            </a:xfrm>
          </p:grpSpPr>
          <p:sp>
            <p:nvSpPr>
              <p:cNvPr id="18" name="Tekstvak 17"/>
              <p:cNvSpPr txBox="1"/>
              <p:nvPr/>
            </p:nvSpPr>
            <p:spPr>
              <a:xfrm>
                <a:off x="2471323" y="2111628"/>
                <a:ext cx="6520569"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Pitch, </a:t>
                </a:r>
                <a:r>
                  <a:rPr lang="nl-NL" sz="2400" b="1" dirty="0" err="1">
                    <a:solidFill>
                      <a:srgbClr val="283147"/>
                    </a:solidFill>
                    <a:latin typeface="Roboto Slab" pitchFamily="2" charset="0"/>
                    <a:ea typeface="Roboto Slab" pitchFamily="2" charset="0"/>
                  </a:rPr>
                  <a:t>roll</a:t>
                </a:r>
                <a:r>
                  <a:rPr lang="nl-NL" sz="2400" b="1" dirty="0">
                    <a:solidFill>
                      <a:srgbClr val="283147"/>
                    </a:solidFill>
                    <a:latin typeface="Roboto Slab" pitchFamily="2" charset="0"/>
                    <a:ea typeface="Roboto Slab" pitchFamily="2" charset="0"/>
                  </a:rPr>
                  <a:t>, </a:t>
                </a:r>
                <a:r>
                  <a:rPr lang="nl-NL" sz="2400" b="1" dirty="0" err="1">
                    <a:solidFill>
                      <a:srgbClr val="283147"/>
                    </a:solidFill>
                    <a:latin typeface="Roboto Slab" pitchFamily="2" charset="0"/>
                    <a:ea typeface="Roboto Slab" pitchFamily="2" charset="0"/>
                  </a:rPr>
                  <a:t>throttle</a:t>
                </a:r>
                <a:r>
                  <a:rPr lang="nl-NL" sz="2400" b="1" dirty="0">
                    <a:solidFill>
                      <a:srgbClr val="283147"/>
                    </a:solidFill>
                    <a:latin typeface="Roboto Slab" pitchFamily="2" charset="0"/>
                    <a:ea typeface="Roboto Slab" pitchFamily="2" charset="0"/>
                  </a:rPr>
                  <a:t>, </a:t>
                </a:r>
                <a:r>
                  <a:rPr lang="nl-NL" sz="2400" b="1" dirty="0" err="1">
                    <a:solidFill>
                      <a:srgbClr val="283147"/>
                    </a:solidFill>
                    <a:latin typeface="Roboto Slab" pitchFamily="2" charset="0"/>
                    <a:ea typeface="Roboto Slab" pitchFamily="2" charset="0"/>
                  </a:rPr>
                  <a:t>yaw</a:t>
                </a:r>
                <a:endParaRPr lang="nl-NL" sz="2400" b="1" dirty="0">
                  <a:solidFill>
                    <a:srgbClr val="283147"/>
                  </a:solidFill>
                  <a:latin typeface="Roboto Slab" pitchFamily="2" charset="0"/>
                  <a:ea typeface="Roboto Slab" pitchFamily="2" charset="0"/>
                </a:endParaRPr>
              </a:p>
            </p:txBody>
          </p:sp>
          <p:sp>
            <p:nvSpPr>
              <p:cNvPr id="19" name="Tekstvak 18"/>
              <p:cNvSpPr txBox="1"/>
              <p:nvPr/>
            </p:nvSpPr>
            <p:spPr>
              <a:xfrm>
                <a:off x="2533467" y="3737258"/>
                <a:ext cx="8424909" cy="5971644"/>
              </a:xfrm>
              <a:prstGeom prst="rect">
                <a:avLst/>
              </a:prstGeom>
              <a:noFill/>
            </p:spPr>
            <p:txBody>
              <a:bodyPr wrap="square" rtlCol="0">
                <a:spAutoFit/>
              </a:bodyPr>
              <a:lstStyle/>
              <a:p>
                <a:pPr defTabSz="228554">
                  <a:spcBef>
                    <a:spcPts val="300"/>
                  </a:spcBef>
                  <a:spcAft>
                    <a:spcPts val="300"/>
                  </a:spcAft>
                </a:pPr>
                <a:r>
                  <a:rPr lang="nl-NL" sz="1400" dirty="0">
                    <a:solidFill>
                      <a:srgbClr val="283147"/>
                    </a:solidFill>
                    <a:latin typeface="Calibri"/>
                  </a:rPr>
                  <a:t>De besturing van een drone op je remote controller werkt</a:t>
                </a:r>
                <a:br>
                  <a:rPr lang="nl-NL" sz="1400" dirty="0">
                    <a:solidFill>
                      <a:srgbClr val="283147"/>
                    </a:solidFill>
                    <a:latin typeface="Calibri"/>
                  </a:rPr>
                </a:br>
                <a:r>
                  <a:rPr lang="nl-NL" sz="1400" dirty="0">
                    <a:solidFill>
                      <a:srgbClr val="283147"/>
                    </a:solidFill>
                    <a:latin typeface="Calibri"/>
                  </a:rPr>
                  <a:t>met twee sticks: een </a:t>
                </a:r>
                <a:r>
                  <a:rPr lang="nl-NL" sz="1400" b="1" dirty="0" err="1">
                    <a:solidFill>
                      <a:srgbClr val="283147"/>
                    </a:solidFill>
                    <a:latin typeface="Calibri"/>
                  </a:rPr>
                  <a:t>linkerstick</a:t>
                </a:r>
                <a:r>
                  <a:rPr lang="nl-NL" sz="1400" dirty="0">
                    <a:solidFill>
                      <a:srgbClr val="283147"/>
                    </a:solidFill>
                    <a:latin typeface="Calibri"/>
                  </a:rPr>
                  <a:t> en een </a:t>
                </a:r>
                <a:r>
                  <a:rPr lang="nl-NL" sz="1400" b="1" dirty="0">
                    <a:solidFill>
                      <a:srgbClr val="283147"/>
                    </a:solidFill>
                    <a:latin typeface="Calibri"/>
                  </a:rPr>
                  <a:t>rechterstick</a:t>
                </a:r>
                <a:r>
                  <a:rPr lang="nl-NL" sz="1400" dirty="0">
                    <a:solidFill>
                      <a:srgbClr val="283147"/>
                    </a:solidFill>
                    <a:latin typeface="Calibri"/>
                  </a:rPr>
                  <a:t>.</a:t>
                </a:r>
              </a:p>
              <a:p>
                <a:pPr defTabSz="228554">
                  <a:spcBef>
                    <a:spcPts val="300"/>
                  </a:spcBef>
                  <a:spcAft>
                    <a:spcPts val="300"/>
                  </a:spcAft>
                </a:pPr>
                <a:r>
                  <a:rPr lang="nl-NL" sz="1400" dirty="0">
                    <a:solidFill>
                      <a:srgbClr val="283147"/>
                    </a:solidFill>
                    <a:latin typeface="Calibri"/>
                  </a:rPr>
                  <a:t>Er zijn vier verschillende stickindelingen. We leren je vliegen</a:t>
                </a:r>
                <a:br>
                  <a:rPr lang="nl-NL" sz="1400" dirty="0">
                    <a:solidFill>
                      <a:srgbClr val="283147"/>
                    </a:solidFill>
                    <a:latin typeface="Calibri"/>
                  </a:rPr>
                </a:br>
                <a:r>
                  <a:rPr lang="nl-NL" sz="1400" dirty="0">
                    <a:solidFill>
                      <a:srgbClr val="283147"/>
                    </a:solidFill>
                    <a:latin typeface="Calibri"/>
                  </a:rPr>
                  <a:t>in </a:t>
                </a:r>
                <a:r>
                  <a:rPr lang="nl-NL" sz="1400" b="1" dirty="0">
                    <a:solidFill>
                      <a:srgbClr val="283147"/>
                    </a:solidFill>
                    <a:latin typeface="Calibri"/>
                  </a:rPr>
                  <a:t>mode 2</a:t>
                </a:r>
                <a:r>
                  <a:rPr lang="nl-NL" sz="1400" dirty="0">
                    <a:solidFill>
                      <a:srgbClr val="283147"/>
                    </a:solidFill>
                    <a:latin typeface="Calibri"/>
                  </a:rPr>
                  <a:t>, omdat dit in Europa het meest wordt gebruikt.</a:t>
                </a:r>
                <a:br>
                  <a:rPr lang="nl-NL" sz="1400" dirty="0">
                    <a:solidFill>
                      <a:srgbClr val="283147"/>
                    </a:solidFill>
                    <a:latin typeface="Calibri"/>
                  </a:rPr>
                </a:br>
                <a:endParaRPr lang="nl-NL" sz="1400" dirty="0">
                  <a:solidFill>
                    <a:srgbClr val="283147"/>
                  </a:solidFill>
                  <a:latin typeface="Calibri"/>
                </a:endParaRPr>
              </a:p>
              <a:p>
                <a:pPr marL="142846" indent="-142846" defTabSz="228554">
                  <a:spcBef>
                    <a:spcPts val="300"/>
                  </a:spcBef>
                  <a:spcAft>
                    <a:spcPts val="300"/>
                  </a:spcAft>
                  <a:buFont typeface="Arial" panose="020B0604020202020204" pitchFamily="34" charset="0"/>
                  <a:buChar char="•"/>
                </a:pPr>
                <a:r>
                  <a:rPr lang="nl-NL" sz="1400" u="sng" dirty="0" err="1">
                    <a:solidFill>
                      <a:srgbClr val="283147"/>
                    </a:solidFill>
                    <a:latin typeface="Calibri"/>
                  </a:rPr>
                  <a:t>Linkerstick</a:t>
                </a:r>
                <a:br>
                  <a:rPr lang="nl-NL" sz="1400" u="sng" dirty="0">
                    <a:solidFill>
                      <a:srgbClr val="283147"/>
                    </a:solidFill>
                    <a:latin typeface="Calibri"/>
                  </a:rPr>
                </a:br>
                <a:r>
                  <a:rPr lang="nl-NL" sz="1400" dirty="0">
                    <a:solidFill>
                      <a:srgbClr val="283147"/>
                    </a:solidFill>
                    <a:latin typeface="Calibri"/>
                  </a:rPr>
                  <a:t>- </a:t>
                </a:r>
                <a:r>
                  <a:rPr lang="nl-NL" sz="1400" b="1" dirty="0" err="1">
                    <a:solidFill>
                      <a:srgbClr val="DA5332"/>
                    </a:solidFill>
                    <a:latin typeface="Calibri"/>
                  </a:rPr>
                  <a:t>Throttle</a:t>
                </a:r>
                <a:r>
                  <a:rPr lang="nl-NL" sz="1400" b="1" dirty="0">
                    <a:solidFill>
                      <a:srgbClr val="DA5332"/>
                    </a:solidFill>
                    <a:latin typeface="Calibri"/>
                  </a:rPr>
                  <a:t> </a:t>
                </a:r>
                <a:r>
                  <a:rPr lang="nl-NL" sz="1400" dirty="0">
                    <a:solidFill>
                      <a:srgbClr val="404040"/>
                    </a:solidFill>
                    <a:latin typeface="Calibri"/>
                  </a:rPr>
                  <a:t>			</a:t>
                </a:r>
                <a:r>
                  <a:rPr lang="nl-NL" sz="1400" dirty="0">
                    <a:solidFill>
                      <a:srgbClr val="283147"/>
                    </a:solidFill>
                    <a:latin typeface="Calibri"/>
                  </a:rPr>
                  <a:t>de drone laten (op)stijgen en dalen</a:t>
                </a:r>
                <a:br>
                  <a:rPr lang="nl-NL" sz="1400" dirty="0">
                    <a:solidFill>
                      <a:srgbClr val="283147"/>
                    </a:solidFill>
                    <a:latin typeface="Calibri"/>
                  </a:rPr>
                </a:br>
                <a:r>
                  <a:rPr lang="nl-NL" sz="1400" dirty="0">
                    <a:solidFill>
                      <a:srgbClr val="283147"/>
                    </a:solidFill>
                    <a:latin typeface="Calibri"/>
                  </a:rPr>
                  <a:t>- </a:t>
                </a:r>
                <a:r>
                  <a:rPr lang="nl-NL" sz="1400" b="1" dirty="0" err="1">
                    <a:solidFill>
                      <a:srgbClr val="50A8B4"/>
                    </a:solidFill>
                    <a:latin typeface="Calibri"/>
                  </a:rPr>
                  <a:t>Yaw</a:t>
                </a:r>
                <a:r>
                  <a:rPr lang="nl-NL" sz="1400" b="1" dirty="0">
                    <a:solidFill>
                      <a:srgbClr val="50A8B4"/>
                    </a:solidFill>
                    <a:latin typeface="Calibri"/>
                  </a:rPr>
                  <a:t> </a:t>
                </a:r>
                <a:r>
                  <a:rPr lang="nl-NL" sz="1400" dirty="0">
                    <a:solidFill>
                      <a:srgbClr val="404040"/>
                    </a:solidFill>
                    <a:latin typeface="Calibri"/>
                  </a:rPr>
                  <a:t> </a:t>
                </a:r>
                <a:r>
                  <a:rPr lang="nl-NL" sz="1400" dirty="0">
                    <a:solidFill>
                      <a:srgbClr val="283147"/>
                    </a:solidFill>
                    <a:latin typeface="Calibri"/>
                  </a:rPr>
                  <a:t>				de drone om haar eigen as laten draaien</a:t>
                </a:r>
                <a:endParaRPr lang="nl-NL" sz="1400" u="sng" dirty="0">
                  <a:solidFill>
                    <a:srgbClr val="283147"/>
                  </a:solidFill>
                  <a:latin typeface="Calibri"/>
                </a:endParaRPr>
              </a:p>
              <a:p>
                <a:pPr marL="142846" indent="-142846" defTabSz="228554">
                  <a:spcBef>
                    <a:spcPts val="300"/>
                  </a:spcBef>
                  <a:spcAft>
                    <a:spcPts val="300"/>
                  </a:spcAft>
                  <a:buFont typeface="Arial" panose="020B0604020202020204" pitchFamily="34" charset="0"/>
                  <a:buChar char="•"/>
                </a:pPr>
                <a:r>
                  <a:rPr lang="nl-NL" sz="1400" u="sng" dirty="0">
                    <a:solidFill>
                      <a:srgbClr val="283147"/>
                    </a:solidFill>
                    <a:latin typeface="Calibri"/>
                  </a:rPr>
                  <a:t>Rechterstick</a:t>
                </a:r>
                <a:br>
                  <a:rPr lang="nl-NL" sz="1400" u="sng" dirty="0">
                    <a:solidFill>
                      <a:srgbClr val="283147"/>
                    </a:solidFill>
                    <a:latin typeface="Calibri"/>
                  </a:rPr>
                </a:br>
                <a:r>
                  <a:rPr lang="nl-NL" sz="1400" dirty="0">
                    <a:solidFill>
                      <a:srgbClr val="283147"/>
                    </a:solidFill>
                    <a:latin typeface="Calibri"/>
                  </a:rPr>
                  <a:t>- </a:t>
                </a:r>
                <a:r>
                  <a:rPr lang="nl-NL" sz="1400" b="1" dirty="0">
                    <a:solidFill>
                      <a:srgbClr val="6E8537"/>
                    </a:solidFill>
                    <a:latin typeface="Calibri"/>
                  </a:rPr>
                  <a:t>Pitch</a:t>
                </a:r>
                <a:r>
                  <a:rPr lang="nl-NL" sz="1400" dirty="0">
                    <a:solidFill>
                      <a:srgbClr val="283147"/>
                    </a:solidFill>
                    <a:latin typeface="Calibri"/>
                  </a:rPr>
                  <a:t> 				naar voren of naar achteren vliegen</a:t>
                </a:r>
                <a:br>
                  <a:rPr lang="nl-NL" sz="1400" dirty="0">
                    <a:solidFill>
                      <a:srgbClr val="283147"/>
                    </a:solidFill>
                    <a:latin typeface="Calibri"/>
                  </a:rPr>
                </a:br>
                <a:r>
                  <a:rPr lang="nl-NL" sz="1400" dirty="0">
                    <a:solidFill>
                      <a:srgbClr val="283147"/>
                    </a:solidFill>
                    <a:latin typeface="Calibri"/>
                  </a:rPr>
                  <a:t>- </a:t>
                </a:r>
                <a:r>
                  <a:rPr lang="nl-NL" sz="1400" b="1" dirty="0" err="1">
                    <a:solidFill>
                      <a:srgbClr val="EB9C22"/>
                    </a:solidFill>
                    <a:latin typeface="Calibri"/>
                  </a:rPr>
                  <a:t>Roll</a:t>
                </a:r>
                <a:r>
                  <a:rPr lang="nl-NL" sz="1400" dirty="0">
                    <a:solidFill>
                      <a:srgbClr val="283147"/>
                    </a:solidFill>
                    <a:latin typeface="Calibri"/>
                  </a:rPr>
                  <a:t> 				naar links of naar rechts vliegen</a:t>
                </a:r>
              </a:p>
              <a:p>
                <a:pPr defTabSz="228554">
                  <a:spcBef>
                    <a:spcPts val="300"/>
                  </a:spcBef>
                  <a:spcAft>
                    <a:spcPts val="300"/>
                  </a:spcAft>
                </a:pPr>
                <a:endParaRPr lang="nl-NL" sz="1400" dirty="0">
                  <a:solidFill>
                    <a:srgbClr val="283147"/>
                  </a:solidFill>
                  <a:latin typeface="Calibri"/>
                </a:endParaRPr>
              </a:p>
            </p:txBody>
          </p:sp>
          <p:sp>
            <p:nvSpPr>
              <p:cNvPr id="20" name="Rectangle 1"/>
              <p:cNvSpPr/>
              <p:nvPr/>
            </p:nvSpPr>
            <p:spPr>
              <a:xfrm>
                <a:off x="257431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grpSp>
          <p:nvGrpSpPr>
            <p:cNvPr id="26" name="Groep 25"/>
            <p:cNvGrpSpPr/>
            <p:nvPr/>
          </p:nvGrpSpPr>
          <p:grpSpPr>
            <a:xfrm>
              <a:off x="2583966" y="10316706"/>
              <a:ext cx="8643520" cy="1074198"/>
              <a:chOff x="2539292" y="11575282"/>
              <a:chExt cx="8643520" cy="1074198"/>
            </a:xfrm>
          </p:grpSpPr>
          <p:sp>
            <p:nvSpPr>
              <p:cNvPr id="27" name="Afgeronde rechthoek 26"/>
              <p:cNvSpPr/>
              <p:nvPr/>
            </p:nvSpPr>
            <p:spPr>
              <a:xfrm>
                <a:off x="2539292" y="11575282"/>
                <a:ext cx="8643520" cy="107419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sz="900">
                  <a:solidFill>
                    <a:srgbClr val="FFFFFF"/>
                  </a:solidFill>
                  <a:latin typeface="Calibri"/>
                </a:endParaRPr>
              </a:p>
            </p:txBody>
          </p:sp>
          <p:pic>
            <p:nvPicPr>
              <p:cNvPr id="28" name="Afbeelding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0437" y="11703020"/>
                <a:ext cx="803366" cy="803366"/>
              </a:xfrm>
              <a:prstGeom prst="rect">
                <a:avLst/>
              </a:prstGeom>
            </p:spPr>
          </p:pic>
          <p:sp>
            <p:nvSpPr>
              <p:cNvPr id="29" name="Rechthoek 28"/>
              <p:cNvSpPr/>
              <p:nvPr/>
            </p:nvSpPr>
            <p:spPr>
              <a:xfrm>
                <a:off x="3483803" y="11843093"/>
                <a:ext cx="7444610" cy="615634"/>
              </a:xfrm>
              <a:prstGeom prst="rect">
                <a:avLst/>
              </a:prstGeom>
            </p:spPr>
            <p:txBody>
              <a:bodyPr wrap="square">
                <a:spAutoFit/>
              </a:bodyPr>
              <a:lstStyle/>
              <a:p>
                <a:pPr defTabSz="228554"/>
                <a:r>
                  <a:rPr lang="nl-NL" sz="900" dirty="0">
                    <a:solidFill>
                      <a:srgbClr val="283147"/>
                    </a:solidFill>
                    <a:latin typeface="Calibri"/>
                  </a:rPr>
                  <a:t> </a:t>
                </a:r>
                <a:r>
                  <a:rPr lang="nl-NL" sz="1400" dirty="0">
                    <a:solidFill>
                      <a:srgbClr val="FFFFFF"/>
                    </a:solidFill>
                    <a:latin typeface="Calibri"/>
                  </a:rPr>
                  <a:t>Leer deze commando’s uit je hoofd en oefen ze.</a:t>
                </a:r>
              </a:p>
            </p:txBody>
          </p:sp>
        </p:grpSp>
      </p:grpSp>
    </p:spTree>
    <p:custDataLst>
      <p:tags r:id="rId1"/>
    </p:custDataLst>
    <p:extLst>
      <p:ext uri="{BB962C8B-B14F-4D97-AF65-F5344CB8AC3E}">
        <p14:creationId xmlns:p14="http://schemas.microsoft.com/office/powerpoint/2010/main" val="59627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26"/>
          <p:cNvSpPr/>
          <p:nvPr/>
        </p:nvSpPr>
        <p:spPr>
          <a:xfrm>
            <a:off x="783407" y="447"/>
            <a:ext cx="3679155" cy="6857107"/>
          </a:xfrm>
          <a:prstGeom prst="rect">
            <a:avLst/>
          </a:prstGeom>
          <a:gradFill flip="none" rotWithShape="1">
            <a:gsLst>
              <a:gs pos="0">
                <a:schemeClr val="accent1">
                  <a:lumMod val="5000"/>
                  <a:lumOff val="95000"/>
                </a:schemeClr>
              </a:gs>
              <a:gs pos="42000">
                <a:schemeClr val="accent1">
                  <a:lumMod val="45000"/>
                  <a:lumOff val="55000"/>
                </a:schemeClr>
              </a:gs>
              <a:gs pos="100000">
                <a:schemeClr val="bg2"/>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nl-NL" sz="900">
              <a:solidFill>
                <a:srgbClr val="FFFFFF"/>
              </a:solidFill>
              <a:latin typeface="Calibri"/>
            </a:endParaRPr>
          </a:p>
        </p:txBody>
      </p:sp>
      <p:sp>
        <p:nvSpPr>
          <p:cNvPr id="7" name="Freeform 9">
            <a:extLst>
              <a:ext uri="{FF2B5EF4-FFF2-40B4-BE49-F238E27FC236}">
                <a16:creationId xmlns:a16="http://schemas.microsoft.com/office/drawing/2014/main" id="{2469ED2C-F8EB-4DF2-90F2-4976E71437E0}"/>
              </a:ext>
            </a:extLst>
          </p:cNvPr>
          <p:cNvSpPr>
            <a:spLocks/>
          </p:cNvSpPr>
          <p:nvPr/>
        </p:nvSpPr>
        <p:spPr bwMode="auto">
          <a:xfrm rot="12600000">
            <a:off x="2564766" y="1613088"/>
            <a:ext cx="5435760" cy="4619733"/>
          </a:xfrm>
          <a:custGeom>
            <a:avLst/>
            <a:gdLst>
              <a:gd name="T0" fmla="*/ 1069 w 1166"/>
              <a:gd name="T1" fmla="*/ 676 h 990"/>
              <a:gd name="T2" fmla="*/ 886 w 1166"/>
              <a:gd name="T3" fmla="*/ 990 h 990"/>
              <a:gd name="T4" fmla="*/ 275 w 1166"/>
              <a:gd name="T5" fmla="*/ 990 h 990"/>
              <a:gd name="T6" fmla="*/ 104 w 1166"/>
              <a:gd name="T7" fmla="*/ 683 h 990"/>
              <a:gd name="T8" fmla="*/ 421 w 1166"/>
              <a:gd name="T9" fmla="*/ 168 h 990"/>
              <a:gd name="T10" fmla="*/ 787 w 1166"/>
              <a:gd name="T11" fmla="*/ 175 h 990"/>
              <a:gd name="T12" fmla="*/ 1069 w 1166"/>
              <a:gd name="T13" fmla="*/ 676 h 990"/>
            </a:gdLst>
            <a:ahLst/>
            <a:cxnLst>
              <a:cxn ang="0">
                <a:pos x="T0" y="T1"/>
              </a:cxn>
              <a:cxn ang="0">
                <a:pos x="T2" y="T3"/>
              </a:cxn>
              <a:cxn ang="0">
                <a:pos x="T4" y="T5"/>
              </a:cxn>
              <a:cxn ang="0">
                <a:pos x="T6" y="T7"/>
              </a:cxn>
              <a:cxn ang="0">
                <a:pos x="T8" y="T9"/>
              </a:cxn>
              <a:cxn ang="0">
                <a:pos x="T10" y="T11"/>
              </a:cxn>
              <a:cxn ang="0">
                <a:pos x="T12" y="T13"/>
              </a:cxn>
            </a:cxnLst>
            <a:rect l="0" t="0" r="r" b="b"/>
            <a:pathLst>
              <a:path w="1166" h="990">
                <a:moveTo>
                  <a:pt x="1069" y="676"/>
                </a:moveTo>
                <a:cubicBezTo>
                  <a:pt x="1166" y="849"/>
                  <a:pt x="1084" y="990"/>
                  <a:pt x="886" y="990"/>
                </a:cubicBezTo>
                <a:cubicBezTo>
                  <a:pt x="275" y="990"/>
                  <a:pt x="275" y="990"/>
                  <a:pt x="275" y="990"/>
                </a:cubicBezTo>
                <a:cubicBezTo>
                  <a:pt x="77" y="990"/>
                  <a:pt x="0" y="852"/>
                  <a:pt x="104" y="683"/>
                </a:cubicBezTo>
                <a:cubicBezTo>
                  <a:pt x="421" y="168"/>
                  <a:pt x="421" y="168"/>
                  <a:pt x="421" y="168"/>
                </a:cubicBezTo>
                <a:cubicBezTo>
                  <a:pt x="525" y="0"/>
                  <a:pt x="689" y="3"/>
                  <a:pt x="787" y="175"/>
                </a:cubicBezTo>
                <a:lnTo>
                  <a:pt x="1069" y="676"/>
                </a:lnTo>
                <a:close/>
              </a:path>
            </a:pathLst>
          </a:custGeom>
          <a:noFill/>
          <a:ln>
            <a:solidFill>
              <a:schemeClr val="tx1">
                <a:alpha val="26000"/>
              </a:schemeClr>
            </a:solidFill>
          </a:ln>
          <a:effectLst>
            <a:outerShdw blurRad="406400" dist="215900" dir="2700000" algn="ctr" rotWithShape="0">
              <a:schemeClr val="bg2">
                <a:alpha val="69000"/>
              </a:schemeClr>
            </a:outerShdw>
          </a:effectLst>
        </p:spPr>
        <p:txBody>
          <a:bodyPr vert="horz" wrap="square" lIns="45714" tIns="22857" rIns="45714" bIns="22857" numCol="1" anchor="t" anchorCtr="0" compatLnSpc="1">
            <a:prstTxWarp prst="textNoShape">
              <a:avLst/>
            </a:prstTxWarp>
          </a:bodyPr>
          <a:lstStyle/>
          <a:p>
            <a:pPr defTabSz="228554"/>
            <a:endParaRPr lang="en-US" sz="900" dirty="0">
              <a:solidFill>
                <a:srgbClr val="283147"/>
              </a:solidFill>
              <a:latin typeface="Calibri"/>
            </a:endParaRPr>
          </a:p>
        </p:txBody>
      </p:sp>
      <p:grpSp>
        <p:nvGrpSpPr>
          <p:cNvPr id="26" name="Groep 25"/>
          <p:cNvGrpSpPr/>
          <p:nvPr/>
        </p:nvGrpSpPr>
        <p:grpSpPr>
          <a:xfrm>
            <a:off x="8222083" y="1335392"/>
            <a:ext cx="2941013" cy="4310316"/>
            <a:chOff x="16437429" y="3805923"/>
            <a:chExt cx="5882792" cy="8621755"/>
          </a:xfrm>
        </p:grpSpPr>
        <p:sp>
          <p:nvSpPr>
            <p:cNvPr id="8" name="TextBox 9">
              <a:extLst>
                <a:ext uri="{FF2B5EF4-FFF2-40B4-BE49-F238E27FC236}">
                  <a16:creationId xmlns:a16="http://schemas.microsoft.com/office/drawing/2014/main" id="{F23F2075-4B85-4767-972F-DA94E087A712}"/>
                </a:ext>
              </a:extLst>
            </p:cNvPr>
            <p:cNvSpPr txBox="1"/>
            <p:nvPr/>
          </p:nvSpPr>
          <p:spPr>
            <a:xfrm>
              <a:off x="16437429" y="3805923"/>
              <a:ext cx="5260347" cy="677196"/>
            </a:xfrm>
            <a:prstGeom prst="rect">
              <a:avLst/>
            </a:prstGeom>
            <a:noFill/>
          </p:spPr>
          <p:txBody>
            <a:bodyPr wrap="square" rtlCol="0" anchor="b">
              <a:spAutoFit/>
            </a:bodyPr>
            <a:lstStyle/>
            <a:p>
              <a:pPr algn="r" defTabSz="228554"/>
              <a:r>
                <a:rPr lang="en-US" sz="1600" b="1" dirty="0" err="1">
                  <a:solidFill>
                    <a:srgbClr val="283147"/>
                  </a:solidFill>
                  <a:latin typeface="Century Gothic"/>
                </a:rPr>
                <a:t>Inleiding</a:t>
              </a:r>
              <a:endParaRPr lang="en-US" sz="1600" b="1" dirty="0">
                <a:solidFill>
                  <a:srgbClr val="283147"/>
                </a:solidFill>
                <a:latin typeface="Century Gothic"/>
              </a:endParaRPr>
            </a:p>
          </p:txBody>
        </p:sp>
        <p:cxnSp>
          <p:nvCxnSpPr>
            <p:cNvPr id="10" name="Straight Connector 11">
              <a:extLst>
                <a:ext uri="{FF2B5EF4-FFF2-40B4-BE49-F238E27FC236}">
                  <a16:creationId xmlns:a16="http://schemas.microsoft.com/office/drawing/2014/main" id="{E6AD2912-F9AB-4455-BE4B-7E0D411CBC0B}"/>
                </a:ext>
              </a:extLst>
            </p:cNvPr>
            <p:cNvCxnSpPr/>
            <p:nvPr/>
          </p:nvCxnSpPr>
          <p:spPr>
            <a:xfrm>
              <a:off x="17357882" y="4637007"/>
              <a:ext cx="42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3">
              <a:extLst>
                <a:ext uri="{FF2B5EF4-FFF2-40B4-BE49-F238E27FC236}">
                  <a16:creationId xmlns:a16="http://schemas.microsoft.com/office/drawing/2014/main" id="{88BD893C-FB37-49A7-A85D-DFAE7CB2E8A0}"/>
                </a:ext>
              </a:extLst>
            </p:cNvPr>
            <p:cNvSpPr txBox="1"/>
            <p:nvPr/>
          </p:nvSpPr>
          <p:spPr>
            <a:xfrm>
              <a:off x="21824921" y="4329191"/>
              <a:ext cx="495300" cy="615634"/>
            </a:xfrm>
            <a:prstGeom prst="rect">
              <a:avLst/>
            </a:prstGeom>
            <a:noFill/>
          </p:spPr>
          <p:txBody>
            <a:bodyPr wrap="square" rtlCol="0" anchor="ctr">
              <a:spAutoFit/>
            </a:bodyPr>
            <a:lstStyle/>
            <a:p>
              <a:pPr algn="ctr" defTabSz="228554"/>
              <a:r>
                <a:rPr lang="en-US" sz="700" b="1" dirty="0">
                  <a:solidFill>
                    <a:srgbClr val="283147"/>
                  </a:solidFill>
                  <a:latin typeface="Calibri"/>
                </a:rPr>
                <a:t>03</a:t>
              </a:r>
            </a:p>
          </p:txBody>
        </p:sp>
        <p:sp>
          <p:nvSpPr>
            <p:cNvPr id="13" name="TextBox 14">
              <a:extLst>
                <a:ext uri="{FF2B5EF4-FFF2-40B4-BE49-F238E27FC236}">
                  <a16:creationId xmlns:a16="http://schemas.microsoft.com/office/drawing/2014/main" id="{2DE7DFA9-5286-46F4-99B2-272196038993}"/>
                </a:ext>
              </a:extLst>
            </p:cNvPr>
            <p:cNvSpPr txBox="1"/>
            <p:nvPr/>
          </p:nvSpPr>
          <p:spPr>
            <a:xfrm>
              <a:off x="17229990" y="4790895"/>
              <a:ext cx="4467786" cy="738760"/>
            </a:xfrm>
            <a:prstGeom prst="rect">
              <a:avLst/>
            </a:prstGeom>
            <a:noFill/>
          </p:spPr>
          <p:txBody>
            <a:bodyPr wrap="square" rtlCol="0">
              <a:spAutoFit/>
            </a:bodyPr>
            <a:lstStyle/>
            <a:p>
              <a:pPr algn="r" defTabSz="228554"/>
              <a:r>
                <a:rPr lang="en-US" sz="900" dirty="0" err="1">
                  <a:solidFill>
                    <a:srgbClr val="283147"/>
                  </a:solidFill>
                  <a:latin typeface="Calibri"/>
                </a:rPr>
                <a:t>Korte</a:t>
              </a:r>
              <a:r>
                <a:rPr lang="en-US" sz="900" dirty="0">
                  <a:solidFill>
                    <a:srgbClr val="283147"/>
                  </a:solidFill>
                  <a:latin typeface="Calibri"/>
                </a:rPr>
                <a:t> </a:t>
              </a:r>
              <a:r>
                <a:rPr lang="en-US" sz="900" dirty="0" err="1">
                  <a:solidFill>
                    <a:srgbClr val="283147"/>
                  </a:solidFill>
                  <a:latin typeface="Calibri"/>
                </a:rPr>
                <a:t>samenvatting</a:t>
              </a:r>
              <a:r>
                <a:rPr lang="en-US" sz="900" dirty="0">
                  <a:solidFill>
                    <a:srgbClr val="283147"/>
                  </a:solidFill>
                  <a:latin typeface="Calibri"/>
                </a:rPr>
                <a:t> en </a:t>
              </a:r>
              <a:r>
                <a:rPr lang="en-US" sz="900" dirty="0" err="1">
                  <a:solidFill>
                    <a:srgbClr val="283147"/>
                  </a:solidFill>
                  <a:latin typeface="Calibri"/>
                </a:rPr>
                <a:t>nieuwe</a:t>
              </a:r>
              <a:r>
                <a:rPr lang="en-US" sz="900" dirty="0">
                  <a:solidFill>
                    <a:srgbClr val="283147"/>
                  </a:solidFill>
                  <a:latin typeface="Calibri"/>
                </a:rPr>
                <a:t> slides.</a:t>
              </a:r>
              <a:br>
                <a:rPr lang="en-US" sz="900" dirty="0">
                  <a:solidFill>
                    <a:srgbClr val="283147"/>
                  </a:solidFill>
                  <a:latin typeface="Calibri"/>
                </a:rPr>
              </a:br>
              <a:r>
                <a:rPr lang="en-US" sz="900" dirty="0" err="1">
                  <a:solidFill>
                    <a:srgbClr val="283147"/>
                  </a:solidFill>
                  <a:latin typeface="Calibri"/>
                </a:rPr>
                <a:t>Haal</a:t>
              </a:r>
              <a:r>
                <a:rPr lang="en-US" sz="900" dirty="0">
                  <a:solidFill>
                    <a:srgbClr val="283147"/>
                  </a:solidFill>
                  <a:latin typeface="Calibri"/>
                </a:rPr>
                <a:t> </a:t>
              </a:r>
              <a:r>
                <a:rPr lang="en-US" sz="900" dirty="0" err="1">
                  <a:solidFill>
                    <a:srgbClr val="283147"/>
                  </a:solidFill>
                  <a:latin typeface="Calibri"/>
                </a:rPr>
                <a:t>jouw</a:t>
              </a:r>
              <a:r>
                <a:rPr lang="en-US" sz="900" dirty="0">
                  <a:solidFill>
                    <a:srgbClr val="283147"/>
                  </a:solidFill>
                  <a:latin typeface="Calibri"/>
                </a:rPr>
                <a:t> </a:t>
              </a:r>
              <a:r>
                <a:rPr lang="en-US" sz="900" dirty="0" err="1">
                  <a:solidFill>
                    <a:srgbClr val="283147"/>
                  </a:solidFill>
                  <a:latin typeface="Calibri"/>
                </a:rPr>
                <a:t>eigen</a:t>
              </a:r>
              <a:r>
                <a:rPr lang="en-US" sz="900" dirty="0">
                  <a:solidFill>
                    <a:srgbClr val="283147"/>
                  </a:solidFill>
                  <a:latin typeface="Calibri"/>
                </a:rPr>
                <a:t> EU </a:t>
              </a:r>
              <a:r>
                <a:rPr lang="en-US" sz="900" dirty="0" err="1">
                  <a:solidFill>
                    <a:srgbClr val="283147"/>
                  </a:solidFill>
                  <a:latin typeface="Calibri"/>
                </a:rPr>
                <a:t>Dronebewijs</a:t>
              </a:r>
              <a:r>
                <a:rPr lang="en-US" sz="900" dirty="0">
                  <a:solidFill>
                    <a:srgbClr val="283147"/>
                  </a:solidFill>
                  <a:latin typeface="Calibri"/>
                </a:rPr>
                <a:t>.</a:t>
              </a:r>
            </a:p>
          </p:txBody>
        </p:sp>
        <p:sp>
          <p:nvSpPr>
            <p:cNvPr id="14" name="TextBox 15">
              <a:extLst>
                <a:ext uri="{FF2B5EF4-FFF2-40B4-BE49-F238E27FC236}">
                  <a16:creationId xmlns:a16="http://schemas.microsoft.com/office/drawing/2014/main" id="{4172B930-FC2C-4CB4-8469-52383E6FF974}"/>
                </a:ext>
              </a:extLst>
            </p:cNvPr>
            <p:cNvSpPr txBox="1"/>
            <p:nvPr/>
          </p:nvSpPr>
          <p:spPr>
            <a:xfrm>
              <a:off x="17229990" y="6145026"/>
              <a:ext cx="4467786" cy="677196"/>
            </a:xfrm>
            <a:prstGeom prst="rect">
              <a:avLst/>
            </a:prstGeom>
            <a:noFill/>
          </p:spPr>
          <p:txBody>
            <a:bodyPr wrap="square" rtlCol="0" anchor="b">
              <a:spAutoFit/>
            </a:bodyPr>
            <a:lstStyle/>
            <a:p>
              <a:pPr algn="r" defTabSz="228554"/>
              <a:r>
                <a:rPr lang="en-US" sz="1600" b="1" dirty="0" err="1">
                  <a:solidFill>
                    <a:srgbClr val="283147"/>
                  </a:solidFill>
                  <a:latin typeface="Century Gothic"/>
                </a:rPr>
                <a:t>Precisielandbouw</a:t>
              </a:r>
              <a:endParaRPr lang="en-US" sz="1600" b="1" dirty="0">
                <a:solidFill>
                  <a:srgbClr val="283147"/>
                </a:solidFill>
                <a:latin typeface="Century Gothic"/>
              </a:endParaRPr>
            </a:p>
          </p:txBody>
        </p:sp>
        <p:cxnSp>
          <p:nvCxnSpPr>
            <p:cNvPr id="15" name="Straight Connector 16">
              <a:extLst>
                <a:ext uri="{FF2B5EF4-FFF2-40B4-BE49-F238E27FC236}">
                  <a16:creationId xmlns:a16="http://schemas.microsoft.com/office/drawing/2014/main" id="{990DD388-A9DE-414A-80B9-F5F46182A6AD}"/>
                </a:ext>
              </a:extLst>
            </p:cNvPr>
            <p:cNvCxnSpPr>
              <a:cxnSpLocks/>
            </p:cNvCxnSpPr>
            <p:nvPr/>
          </p:nvCxnSpPr>
          <p:spPr>
            <a:xfrm flipV="1">
              <a:off x="17408368" y="6975570"/>
              <a:ext cx="4212000" cy="10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7">
              <a:extLst>
                <a:ext uri="{FF2B5EF4-FFF2-40B4-BE49-F238E27FC236}">
                  <a16:creationId xmlns:a16="http://schemas.microsoft.com/office/drawing/2014/main" id="{5F2F5EFD-0F73-418A-9DF6-277BF627D92C}"/>
                </a:ext>
              </a:extLst>
            </p:cNvPr>
            <p:cNvSpPr txBox="1"/>
            <p:nvPr/>
          </p:nvSpPr>
          <p:spPr>
            <a:xfrm>
              <a:off x="21824921" y="6668294"/>
              <a:ext cx="495300" cy="615634"/>
            </a:xfrm>
            <a:prstGeom prst="rect">
              <a:avLst/>
            </a:prstGeom>
            <a:noFill/>
          </p:spPr>
          <p:txBody>
            <a:bodyPr wrap="square" rtlCol="0" anchor="ctr">
              <a:spAutoFit/>
            </a:bodyPr>
            <a:lstStyle/>
            <a:p>
              <a:pPr algn="ctr" defTabSz="228554"/>
              <a:r>
                <a:rPr lang="en-US" sz="700" b="1" dirty="0">
                  <a:solidFill>
                    <a:srgbClr val="283147"/>
                  </a:solidFill>
                  <a:latin typeface="Calibri"/>
                </a:rPr>
                <a:t>26</a:t>
              </a:r>
            </a:p>
          </p:txBody>
        </p:sp>
        <p:sp>
          <p:nvSpPr>
            <p:cNvPr id="17" name="TextBox 18">
              <a:extLst>
                <a:ext uri="{FF2B5EF4-FFF2-40B4-BE49-F238E27FC236}">
                  <a16:creationId xmlns:a16="http://schemas.microsoft.com/office/drawing/2014/main" id="{D555E574-E0A3-41AD-99A3-2E53230EE1F8}"/>
                </a:ext>
              </a:extLst>
            </p:cNvPr>
            <p:cNvSpPr txBox="1"/>
            <p:nvPr/>
          </p:nvSpPr>
          <p:spPr>
            <a:xfrm>
              <a:off x="17622191" y="7129998"/>
              <a:ext cx="4075585" cy="738760"/>
            </a:xfrm>
            <a:prstGeom prst="rect">
              <a:avLst/>
            </a:prstGeom>
            <a:noFill/>
          </p:spPr>
          <p:txBody>
            <a:bodyPr wrap="square" rtlCol="0">
              <a:spAutoFit/>
            </a:bodyPr>
            <a:lstStyle/>
            <a:p>
              <a:pPr algn="r" defTabSz="228554"/>
              <a:r>
                <a:rPr lang="en-US" sz="900" dirty="0">
                  <a:solidFill>
                    <a:srgbClr val="283147"/>
                  </a:solidFill>
                  <a:latin typeface="Calibri"/>
                </a:rPr>
                <a:t>Hoe je met </a:t>
              </a:r>
              <a:r>
                <a:rPr lang="en-US" sz="900" dirty="0" err="1">
                  <a:solidFill>
                    <a:srgbClr val="283147"/>
                  </a:solidFill>
                  <a:latin typeface="Calibri"/>
                </a:rPr>
                <a:t>behulp</a:t>
              </a:r>
              <a:r>
                <a:rPr lang="en-US" sz="900" dirty="0">
                  <a:solidFill>
                    <a:srgbClr val="283147"/>
                  </a:solidFill>
                  <a:latin typeface="Calibri"/>
                </a:rPr>
                <a:t> van drones </a:t>
              </a:r>
              <a:r>
                <a:rPr lang="en-US" sz="900" dirty="0" err="1">
                  <a:solidFill>
                    <a:srgbClr val="283147"/>
                  </a:solidFill>
                  <a:latin typeface="Calibri"/>
                </a:rPr>
                <a:t>meer</a:t>
              </a:r>
              <a:br>
                <a:rPr lang="en-US" sz="900" dirty="0">
                  <a:solidFill>
                    <a:srgbClr val="283147"/>
                  </a:solidFill>
                  <a:latin typeface="Calibri"/>
                </a:rPr>
              </a:br>
              <a:r>
                <a:rPr lang="en-US" sz="900" dirty="0" err="1">
                  <a:solidFill>
                    <a:srgbClr val="283147"/>
                  </a:solidFill>
                  <a:latin typeface="Calibri"/>
                </a:rPr>
                <a:t>gewas</a:t>
              </a:r>
              <a:r>
                <a:rPr lang="en-US" sz="900" dirty="0">
                  <a:solidFill>
                    <a:srgbClr val="283147"/>
                  </a:solidFill>
                  <a:latin typeface="Calibri"/>
                </a:rPr>
                <a:t> </a:t>
              </a:r>
              <a:r>
                <a:rPr lang="en-US" sz="900" dirty="0" err="1">
                  <a:solidFill>
                    <a:srgbClr val="283147"/>
                  </a:solidFill>
                  <a:latin typeface="Calibri"/>
                </a:rPr>
                <a:t>kunt</a:t>
              </a:r>
              <a:r>
                <a:rPr lang="en-US" sz="900" dirty="0">
                  <a:solidFill>
                    <a:srgbClr val="283147"/>
                  </a:solidFill>
                  <a:latin typeface="Calibri"/>
                </a:rPr>
                <a:t> </a:t>
              </a:r>
              <a:r>
                <a:rPr lang="en-US" sz="900" dirty="0" err="1">
                  <a:solidFill>
                    <a:srgbClr val="283147"/>
                  </a:solidFill>
                  <a:latin typeface="Calibri"/>
                </a:rPr>
                <a:t>oogsten</a:t>
              </a:r>
              <a:r>
                <a:rPr lang="en-US" sz="900" dirty="0">
                  <a:solidFill>
                    <a:srgbClr val="283147"/>
                  </a:solidFill>
                  <a:latin typeface="Calibri"/>
                </a:rPr>
                <a:t>.</a:t>
              </a:r>
            </a:p>
          </p:txBody>
        </p:sp>
        <p:sp>
          <p:nvSpPr>
            <p:cNvPr id="18" name="TextBox 19">
              <a:extLst>
                <a:ext uri="{FF2B5EF4-FFF2-40B4-BE49-F238E27FC236}">
                  <a16:creationId xmlns:a16="http://schemas.microsoft.com/office/drawing/2014/main" id="{C3F5CCA7-5ED0-4D8F-A438-F37931F5245D}"/>
                </a:ext>
              </a:extLst>
            </p:cNvPr>
            <p:cNvSpPr txBox="1"/>
            <p:nvPr/>
          </p:nvSpPr>
          <p:spPr>
            <a:xfrm>
              <a:off x="17229990" y="8473597"/>
              <a:ext cx="4467786" cy="677196"/>
            </a:xfrm>
            <a:prstGeom prst="rect">
              <a:avLst/>
            </a:prstGeom>
            <a:noFill/>
          </p:spPr>
          <p:txBody>
            <a:bodyPr wrap="square" rtlCol="0" anchor="b">
              <a:spAutoFit/>
            </a:bodyPr>
            <a:lstStyle/>
            <a:p>
              <a:pPr algn="r" defTabSz="228554"/>
              <a:r>
                <a:rPr lang="en-US" sz="1600" b="1" dirty="0" err="1">
                  <a:solidFill>
                    <a:srgbClr val="283147"/>
                  </a:solidFill>
                  <a:latin typeface="Century Gothic"/>
                </a:rPr>
                <a:t>Opdracht</a:t>
              </a:r>
              <a:endParaRPr lang="en-US" sz="1600" b="1" dirty="0">
                <a:solidFill>
                  <a:srgbClr val="283147"/>
                </a:solidFill>
                <a:latin typeface="Century Gothic"/>
              </a:endParaRPr>
            </a:p>
          </p:txBody>
        </p:sp>
        <p:cxnSp>
          <p:nvCxnSpPr>
            <p:cNvPr id="19" name="Straight Connector 20">
              <a:extLst>
                <a:ext uri="{FF2B5EF4-FFF2-40B4-BE49-F238E27FC236}">
                  <a16:creationId xmlns:a16="http://schemas.microsoft.com/office/drawing/2014/main" id="{F7BF14C5-2C4B-4F63-BEE4-72CD605B5FC9}"/>
                </a:ext>
              </a:extLst>
            </p:cNvPr>
            <p:cNvCxnSpPr>
              <a:cxnSpLocks/>
            </p:cNvCxnSpPr>
            <p:nvPr/>
          </p:nvCxnSpPr>
          <p:spPr>
            <a:xfrm>
              <a:off x="17408368" y="9304681"/>
              <a:ext cx="4212741"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21">
              <a:extLst>
                <a:ext uri="{FF2B5EF4-FFF2-40B4-BE49-F238E27FC236}">
                  <a16:creationId xmlns:a16="http://schemas.microsoft.com/office/drawing/2014/main" id="{D84A66EB-B878-4B19-B379-796D92B911DB}"/>
                </a:ext>
              </a:extLst>
            </p:cNvPr>
            <p:cNvSpPr txBox="1"/>
            <p:nvPr/>
          </p:nvSpPr>
          <p:spPr>
            <a:xfrm>
              <a:off x="21824921" y="8996865"/>
              <a:ext cx="495300" cy="615634"/>
            </a:xfrm>
            <a:prstGeom prst="rect">
              <a:avLst/>
            </a:prstGeom>
            <a:noFill/>
          </p:spPr>
          <p:txBody>
            <a:bodyPr wrap="square" rtlCol="0" anchor="ctr">
              <a:spAutoFit/>
            </a:bodyPr>
            <a:lstStyle/>
            <a:p>
              <a:pPr algn="ctr" defTabSz="228554"/>
              <a:r>
                <a:rPr lang="en-US" sz="700" b="1" dirty="0">
                  <a:solidFill>
                    <a:srgbClr val="283147"/>
                  </a:solidFill>
                  <a:latin typeface="Calibri"/>
                </a:rPr>
                <a:t>53</a:t>
              </a:r>
            </a:p>
          </p:txBody>
        </p:sp>
        <p:sp>
          <p:nvSpPr>
            <p:cNvPr id="21" name="TextBox 22">
              <a:extLst>
                <a:ext uri="{FF2B5EF4-FFF2-40B4-BE49-F238E27FC236}">
                  <a16:creationId xmlns:a16="http://schemas.microsoft.com/office/drawing/2014/main" id="{0B2C51E4-9D59-4AA5-91BF-C44BE22514AA}"/>
                </a:ext>
              </a:extLst>
            </p:cNvPr>
            <p:cNvSpPr txBox="1"/>
            <p:nvPr/>
          </p:nvSpPr>
          <p:spPr>
            <a:xfrm>
              <a:off x="17622191" y="9458569"/>
              <a:ext cx="4075585" cy="738760"/>
            </a:xfrm>
            <a:prstGeom prst="rect">
              <a:avLst/>
            </a:prstGeom>
            <a:noFill/>
          </p:spPr>
          <p:txBody>
            <a:bodyPr wrap="square" rtlCol="0">
              <a:spAutoFit/>
            </a:bodyPr>
            <a:lstStyle/>
            <a:p>
              <a:pPr algn="r" defTabSz="228554"/>
              <a:r>
                <a:rPr lang="en-US" sz="900" dirty="0">
                  <a:solidFill>
                    <a:srgbClr val="283147"/>
                  </a:solidFill>
                  <a:latin typeface="Calibri"/>
                </a:rPr>
                <a:t>Het </a:t>
              </a:r>
              <a:r>
                <a:rPr lang="en-US" sz="900" dirty="0" err="1">
                  <a:solidFill>
                    <a:srgbClr val="283147"/>
                  </a:solidFill>
                  <a:latin typeface="Calibri"/>
                </a:rPr>
                <a:t>uitvoeren</a:t>
              </a:r>
              <a:r>
                <a:rPr lang="en-US" sz="900" dirty="0">
                  <a:solidFill>
                    <a:srgbClr val="283147"/>
                  </a:solidFill>
                  <a:latin typeface="Calibri"/>
                </a:rPr>
                <a:t> van </a:t>
              </a:r>
              <a:r>
                <a:rPr lang="en-US" sz="900" dirty="0" err="1">
                  <a:solidFill>
                    <a:srgbClr val="283147"/>
                  </a:solidFill>
                  <a:latin typeface="Calibri"/>
                </a:rPr>
                <a:t>een</a:t>
              </a:r>
              <a:r>
                <a:rPr lang="en-US" sz="900" dirty="0">
                  <a:solidFill>
                    <a:srgbClr val="283147"/>
                  </a:solidFill>
                  <a:latin typeface="Calibri"/>
                </a:rPr>
                <a:t> </a:t>
              </a:r>
              <a:r>
                <a:rPr lang="en-US" sz="900" dirty="0" err="1">
                  <a:solidFill>
                    <a:srgbClr val="283147"/>
                  </a:solidFill>
                  <a:latin typeface="Calibri"/>
                </a:rPr>
                <a:t>gewasanalyse</a:t>
              </a:r>
              <a:r>
                <a:rPr lang="en-US" sz="900" dirty="0">
                  <a:solidFill>
                    <a:srgbClr val="283147"/>
                  </a:solidFill>
                  <a:latin typeface="Calibri"/>
                </a:rPr>
                <a:t> en </a:t>
              </a:r>
              <a:r>
                <a:rPr lang="en-US" sz="900" dirty="0" err="1">
                  <a:solidFill>
                    <a:srgbClr val="283147"/>
                  </a:solidFill>
                  <a:latin typeface="Calibri"/>
                </a:rPr>
                <a:t>maken</a:t>
              </a:r>
              <a:r>
                <a:rPr lang="en-US" sz="900" dirty="0">
                  <a:solidFill>
                    <a:srgbClr val="283147"/>
                  </a:solidFill>
                  <a:latin typeface="Calibri"/>
                </a:rPr>
                <a:t> van </a:t>
              </a:r>
              <a:r>
                <a:rPr lang="en-US" sz="900" dirty="0" err="1">
                  <a:solidFill>
                    <a:srgbClr val="283147"/>
                  </a:solidFill>
                  <a:latin typeface="Calibri"/>
                </a:rPr>
                <a:t>een</a:t>
              </a:r>
              <a:r>
                <a:rPr lang="en-US" sz="900" dirty="0">
                  <a:solidFill>
                    <a:srgbClr val="283147"/>
                  </a:solidFill>
                  <a:latin typeface="Calibri"/>
                </a:rPr>
                <a:t> video.</a:t>
              </a:r>
            </a:p>
          </p:txBody>
        </p:sp>
        <p:sp>
          <p:nvSpPr>
            <p:cNvPr id="22" name="TextBox 19">
              <a:extLst>
                <a:ext uri="{FF2B5EF4-FFF2-40B4-BE49-F238E27FC236}">
                  <a16:creationId xmlns:a16="http://schemas.microsoft.com/office/drawing/2014/main" id="{C3F5CCA7-5ED0-4D8F-A438-F37931F5245D}"/>
                </a:ext>
              </a:extLst>
            </p:cNvPr>
            <p:cNvSpPr txBox="1"/>
            <p:nvPr/>
          </p:nvSpPr>
          <p:spPr>
            <a:xfrm>
              <a:off x="17229990" y="10703946"/>
              <a:ext cx="4467786" cy="677196"/>
            </a:xfrm>
            <a:prstGeom prst="rect">
              <a:avLst/>
            </a:prstGeom>
            <a:noFill/>
          </p:spPr>
          <p:txBody>
            <a:bodyPr wrap="square" rtlCol="0" anchor="b">
              <a:spAutoFit/>
            </a:bodyPr>
            <a:lstStyle/>
            <a:p>
              <a:pPr algn="r" defTabSz="228554"/>
              <a:r>
                <a:rPr lang="en-US" sz="1600" b="1" dirty="0">
                  <a:solidFill>
                    <a:srgbClr val="283147"/>
                  </a:solidFill>
                  <a:latin typeface="Century Gothic"/>
                </a:rPr>
                <a:t>EU </a:t>
              </a:r>
              <a:r>
                <a:rPr lang="en-US" sz="1600" b="1" dirty="0" err="1">
                  <a:solidFill>
                    <a:srgbClr val="283147"/>
                  </a:solidFill>
                  <a:latin typeface="Century Gothic"/>
                </a:rPr>
                <a:t>Dronebewijs</a:t>
              </a:r>
              <a:endParaRPr lang="en-US" sz="1600" b="1" dirty="0">
                <a:solidFill>
                  <a:srgbClr val="283147"/>
                </a:solidFill>
                <a:latin typeface="Century Gothic"/>
              </a:endParaRPr>
            </a:p>
          </p:txBody>
        </p:sp>
        <p:cxnSp>
          <p:nvCxnSpPr>
            <p:cNvPr id="23" name="Straight Connector 20">
              <a:extLst>
                <a:ext uri="{FF2B5EF4-FFF2-40B4-BE49-F238E27FC236}">
                  <a16:creationId xmlns:a16="http://schemas.microsoft.com/office/drawing/2014/main" id="{F7BF14C5-2C4B-4F63-BEE4-72CD605B5FC9}"/>
                </a:ext>
              </a:extLst>
            </p:cNvPr>
            <p:cNvCxnSpPr>
              <a:cxnSpLocks/>
            </p:cNvCxnSpPr>
            <p:nvPr/>
          </p:nvCxnSpPr>
          <p:spPr>
            <a:xfrm>
              <a:off x="17408369" y="11535029"/>
              <a:ext cx="421274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1">
              <a:extLst>
                <a:ext uri="{FF2B5EF4-FFF2-40B4-BE49-F238E27FC236}">
                  <a16:creationId xmlns:a16="http://schemas.microsoft.com/office/drawing/2014/main" id="{D84A66EB-B878-4B19-B379-796D92B911DB}"/>
                </a:ext>
              </a:extLst>
            </p:cNvPr>
            <p:cNvSpPr txBox="1"/>
            <p:nvPr/>
          </p:nvSpPr>
          <p:spPr>
            <a:xfrm>
              <a:off x="21824921" y="11227214"/>
              <a:ext cx="495300" cy="615634"/>
            </a:xfrm>
            <a:prstGeom prst="rect">
              <a:avLst/>
            </a:prstGeom>
            <a:noFill/>
          </p:spPr>
          <p:txBody>
            <a:bodyPr wrap="square" rtlCol="0" anchor="ctr">
              <a:spAutoFit/>
            </a:bodyPr>
            <a:lstStyle/>
            <a:p>
              <a:pPr algn="ctr" defTabSz="228554"/>
              <a:r>
                <a:rPr lang="en-US" sz="700" b="1" dirty="0">
                  <a:solidFill>
                    <a:srgbClr val="283147"/>
                  </a:solidFill>
                  <a:latin typeface="Calibri"/>
                </a:rPr>
                <a:t>60</a:t>
              </a:r>
            </a:p>
          </p:txBody>
        </p:sp>
        <p:sp>
          <p:nvSpPr>
            <p:cNvPr id="25" name="TextBox 22">
              <a:extLst>
                <a:ext uri="{FF2B5EF4-FFF2-40B4-BE49-F238E27FC236}">
                  <a16:creationId xmlns:a16="http://schemas.microsoft.com/office/drawing/2014/main" id="{0B2C51E4-9D59-4AA5-91BF-C44BE22514AA}"/>
                </a:ext>
              </a:extLst>
            </p:cNvPr>
            <p:cNvSpPr txBox="1"/>
            <p:nvPr/>
          </p:nvSpPr>
          <p:spPr>
            <a:xfrm>
              <a:off x="17622191" y="11688918"/>
              <a:ext cx="4075585" cy="738760"/>
            </a:xfrm>
            <a:prstGeom prst="rect">
              <a:avLst/>
            </a:prstGeom>
            <a:noFill/>
          </p:spPr>
          <p:txBody>
            <a:bodyPr wrap="square" rtlCol="0">
              <a:spAutoFit/>
            </a:bodyPr>
            <a:lstStyle/>
            <a:p>
              <a:pPr algn="r" defTabSz="228554"/>
              <a:r>
                <a:rPr lang="en-US" sz="900" dirty="0" err="1">
                  <a:solidFill>
                    <a:srgbClr val="283147"/>
                  </a:solidFill>
                  <a:latin typeface="Calibri"/>
                </a:rPr>
                <a:t>Haal</a:t>
              </a:r>
              <a:r>
                <a:rPr lang="en-US" sz="900" dirty="0">
                  <a:solidFill>
                    <a:srgbClr val="283147"/>
                  </a:solidFill>
                  <a:latin typeface="Calibri"/>
                </a:rPr>
                <a:t> </a:t>
              </a:r>
              <a:r>
                <a:rPr lang="en-US" sz="900" dirty="0" err="1">
                  <a:solidFill>
                    <a:srgbClr val="283147"/>
                  </a:solidFill>
                  <a:latin typeface="Calibri"/>
                </a:rPr>
                <a:t>tijdens</a:t>
              </a:r>
              <a:r>
                <a:rPr lang="en-US" sz="900" dirty="0">
                  <a:solidFill>
                    <a:srgbClr val="283147"/>
                  </a:solidFill>
                  <a:latin typeface="Calibri"/>
                </a:rPr>
                <a:t> de </a:t>
              </a:r>
              <a:r>
                <a:rPr lang="en-US" sz="900" dirty="0" err="1">
                  <a:solidFill>
                    <a:srgbClr val="283147"/>
                  </a:solidFill>
                  <a:latin typeface="Calibri"/>
                </a:rPr>
                <a:t>Agri</a:t>
              </a:r>
              <a:r>
                <a:rPr lang="en-US" sz="900" dirty="0">
                  <a:solidFill>
                    <a:srgbClr val="283147"/>
                  </a:solidFill>
                  <a:latin typeface="Calibri"/>
                </a:rPr>
                <a:t> Drone Challenge</a:t>
              </a:r>
              <a:br>
                <a:rPr lang="en-US" sz="900" dirty="0">
                  <a:solidFill>
                    <a:srgbClr val="283147"/>
                  </a:solidFill>
                  <a:latin typeface="Calibri"/>
                </a:rPr>
              </a:br>
              <a:r>
                <a:rPr lang="en-US" sz="900" dirty="0" err="1">
                  <a:solidFill>
                    <a:srgbClr val="283147"/>
                  </a:solidFill>
                  <a:latin typeface="Calibri"/>
                </a:rPr>
                <a:t>jouw</a:t>
              </a:r>
              <a:r>
                <a:rPr lang="en-US" sz="900" dirty="0">
                  <a:solidFill>
                    <a:srgbClr val="283147"/>
                  </a:solidFill>
                  <a:latin typeface="Calibri"/>
                </a:rPr>
                <a:t> </a:t>
              </a:r>
              <a:r>
                <a:rPr lang="en-US" sz="900" dirty="0" err="1">
                  <a:solidFill>
                    <a:srgbClr val="283147"/>
                  </a:solidFill>
                  <a:latin typeface="Calibri"/>
                </a:rPr>
                <a:t>eigen</a:t>
              </a:r>
              <a:r>
                <a:rPr lang="en-US" sz="900" dirty="0">
                  <a:solidFill>
                    <a:srgbClr val="283147"/>
                  </a:solidFill>
                  <a:latin typeface="Calibri"/>
                </a:rPr>
                <a:t> </a:t>
              </a:r>
              <a:r>
                <a:rPr lang="en-US" sz="900" dirty="0" err="1">
                  <a:solidFill>
                    <a:srgbClr val="283147"/>
                  </a:solidFill>
                  <a:latin typeface="Calibri"/>
                </a:rPr>
                <a:t>basiscertificaat</a:t>
              </a:r>
              <a:r>
                <a:rPr lang="en-US" sz="900" dirty="0">
                  <a:solidFill>
                    <a:srgbClr val="283147"/>
                  </a:solidFill>
                  <a:latin typeface="Calibri"/>
                </a:rPr>
                <a:t>.</a:t>
              </a:r>
            </a:p>
          </p:txBody>
        </p:sp>
      </p:gr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77" y="1486153"/>
            <a:ext cx="3885694" cy="3885694"/>
          </a:xfrm>
          <a:prstGeom prst="rect">
            <a:avLst/>
          </a:prstGeom>
        </p:spPr>
      </p:pic>
    </p:spTree>
    <p:extLst>
      <p:ext uri="{BB962C8B-B14F-4D97-AF65-F5344CB8AC3E}">
        <p14:creationId xmlns:p14="http://schemas.microsoft.com/office/powerpoint/2010/main" val="2934626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8" presetClass="emph" presetSubtype="0" repeatCount="indefinite" fill="hold" grpId="1" nodeType="withEffect" nodePh="1">
                                  <p:stCondLst>
                                    <p:cond delay="0"/>
                                  </p:stCondLst>
                                  <p:endCondLst>
                                    <p:cond evt="begin" delay="0">
                                      <p:tn val="8"/>
                                    </p:cond>
                                  </p:endCondLst>
                                  <p:childTnLst>
                                    <p:animRot by="21600000">
                                      <p:cBhvr>
                                        <p:cTn id="9" dur="1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019" r="27019"/>
          <a:stretch>
            <a:fillRect/>
          </a:stretch>
        </p:blipFill>
        <p:spPr>
          <a:xfrm>
            <a:off x="795234" y="447"/>
            <a:ext cx="5595209" cy="6857107"/>
          </a:xfrm>
        </p:spPr>
      </p:pic>
      <p:grpSp>
        <p:nvGrpSpPr>
          <p:cNvPr id="12" name="Groep 11"/>
          <p:cNvGrpSpPr/>
          <p:nvPr/>
        </p:nvGrpSpPr>
        <p:grpSpPr>
          <a:xfrm>
            <a:off x="6892615" y="2624627"/>
            <a:ext cx="4242974" cy="1654975"/>
            <a:chOff x="13787023" y="4243532"/>
            <a:chExt cx="8487053" cy="3310381"/>
          </a:xfrm>
        </p:grpSpPr>
        <p:sp>
          <p:nvSpPr>
            <p:cNvPr id="10" name="Tekstvak 9"/>
            <p:cNvSpPr txBox="1"/>
            <p:nvPr/>
          </p:nvSpPr>
          <p:spPr>
            <a:xfrm>
              <a:off x="13787023" y="4243532"/>
              <a:ext cx="6440807" cy="166221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Welkom in de wereld</a:t>
              </a:r>
              <a:br>
                <a:rPr lang="nl-NL" sz="2400" b="1" dirty="0">
                  <a:solidFill>
                    <a:srgbClr val="283147"/>
                  </a:solidFill>
                  <a:latin typeface="Roboto Slab" pitchFamily="2" charset="0"/>
                  <a:ea typeface="Roboto Slab" pitchFamily="2" charset="0"/>
                </a:rPr>
              </a:br>
              <a:r>
                <a:rPr lang="nl-NL" sz="2400" b="1" dirty="0">
                  <a:solidFill>
                    <a:srgbClr val="283147"/>
                  </a:solidFill>
                  <a:latin typeface="Roboto Slab" pitchFamily="2" charset="0"/>
                  <a:ea typeface="Roboto Slab" pitchFamily="2" charset="0"/>
                </a:rPr>
                <a:t>van de drones</a:t>
              </a:r>
            </a:p>
          </p:txBody>
        </p:sp>
        <p:sp>
          <p:nvSpPr>
            <p:cNvPr id="11" name="Tekstvak 10"/>
            <p:cNvSpPr txBox="1"/>
            <p:nvPr/>
          </p:nvSpPr>
          <p:spPr>
            <a:xfrm>
              <a:off x="13849167" y="6507337"/>
              <a:ext cx="8424909" cy="1046576"/>
            </a:xfrm>
            <a:prstGeom prst="rect">
              <a:avLst/>
            </a:prstGeom>
            <a:noFill/>
          </p:spPr>
          <p:txBody>
            <a:bodyPr wrap="square" rtlCol="0">
              <a:spAutoFit/>
            </a:bodyPr>
            <a:lstStyle/>
            <a:p>
              <a:pPr defTabSz="228554"/>
              <a:r>
                <a:rPr lang="nl-NL" sz="1400" dirty="0">
                  <a:solidFill>
                    <a:srgbClr val="283147"/>
                  </a:solidFill>
                  <a:latin typeface="Calibri"/>
                </a:rPr>
                <a:t>In deze presentatie ontdek je wat een drone is,</a:t>
              </a:r>
              <a:br>
                <a:rPr lang="nl-NL" sz="1400" dirty="0">
                  <a:solidFill>
                    <a:srgbClr val="283147"/>
                  </a:solidFill>
                  <a:latin typeface="Calibri"/>
                </a:rPr>
              </a:br>
              <a:r>
                <a:rPr lang="nl-NL" sz="1400" dirty="0">
                  <a:solidFill>
                    <a:srgbClr val="283147"/>
                  </a:solidFill>
                  <a:latin typeface="Calibri"/>
                </a:rPr>
                <a:t>hoe drones worden gebruikt en wat de regels zijn.</a:t>
              </a:r>
            </a:p>
          </p:txBody>
        </p:sp>
        <p:sp>
          <p:nvSpPr>
            <p:cNvPr id="17" name="Rectangle 1"/>
            <p:cNvSpPr/>
            <p:nvPr/>
          </p:nvSpPr>
          <p:spPr>
            <a:xfrm>
              <a:off x="13950973" y="5969035"/>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spTree>
    <p:extLst>
      <p:ext uri="{BB962C8B-B14F-4D97-AF65-F5344CB8AC3E}">
        <p14:creationId xmlns:p14="http://schemas.microsoft.com/office/powerpoint/2010/main" val="1114583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102">
            <a:extLst>
              <a:ext uri="{FF2B5EF4-FFF2-40B4-BE49-F238E27FC236}">
                <a16:creationId xmlns:a16="http://schemas.microsoft.com/office/drawing/2014/main" id="{6331A073-4630-47CB-9412-603E9FA70696}"/>
              </a:ext>
            </a:extLst>
          </p:cNvPr>
          <p:cNvSpPr>
            <a:spLocks noEditPoints="1"/>
          </p:cNvSpPr>
          <p:nvPr/>
        </p:nvSpPr>
        <p:spPr bwMode="auto">
          <a:xfrm>
            <a:off x="7213797" y="447"/>
            <a:ext cx="4978204" cy="4871370"/>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 name="Freeform 100">
            <a:extLst>
              <a:ext uri="{FF2B5EF4-FFF2-40B4-BE49-F238E27FC236}">
                <a16:creationId xmlns:a16="http://schemas.microsoft.com/office/drawing/2014/main" id="{B1A74F14-DA62-4B6D-88C6-0C5773F34EE3}"/>
              </a:ext>
            </a:extLst>
          </p:cNvPr>
          <p:cNvSpPr>
            <a:spLocks noEditPoints="1"/>
          </p:cNvSpPr>
          <p:nvPr/>
        </p:nvSpPr>
        <p:spPr bwMode="auto">
          <a:xfrm>
            <a:off x="7038554" y="3256937"/>
            <a:ext cx="350486" cy="176112"/>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 name="Freeform 23">
            <a:extLst>
              <a:ext uri="{FF2B5EF4-FFF2-40B4-BE49-F238E27FC236}">
                <a16:creationId xmlns:a16="http://schemas.microsoft.com/office/drawing/2014/main" id="{D7A20748-8CA7-4A7C-AD6A-EE99C6188145}"/>
              </a:ext>
            </a:extLst>
          </p:cNvPr>
          <p:cNvSpPr>
            <a:spLocks/>
          </p:cNvSpPr>
          <p:nvPr/>
        </p:nvSpPr>
        <p:spPr bwMode="auto">
          <a:xfrm>
            <a:off x="7395531" y="5351405"/>
            <a:ext cx="253129" cy="254733"/>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solidFill>
            <a:srgbClr val="DCDCDC"/>
          </a:solidFill>
          <a:ln w="3175" cap="rnd">
            <a:solidFill>
              <a:srgbClr val="DCDCDC"/>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5" name="Freeform 5">
            <a:extLst>
              <a:ext uri="{FF2B5EF4-FFF2-40B4-BE49-F238E27FC236}">
                <a16:creationId xmlns:a16="http://schemas.microsoft.com/office/drawing/2014/main" id="{2D4F7CD7-B386-4CF4-8B98-9D8CF13E4906}"/>
              </a:ext>
            </a:extLst>
          </p:cNvPr>
          <p:cNvSpPr>
            <a:spLocks/>
          </p:cNvSpPr>
          <p:nvPr/>
        </p:nvSpPr>
        <p:spPr bwMode="auto">
          <a:xfrm>
            <a:off x="7319268" y="5481917"/>
            <a:ext cx="285582" cy="522045"/>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6" name="Freeform 6">
            <a:extLst>
              <a:ext uri="{FF2B5EF4-FFF2-40B4-BE49-F238E27FC236}">
                <a16:creationId xmlns:a16="http://schemas.microsoft.com/office/drawing/2014/main" id="{1631F3DA-9B9D-4F4B-A364-DE15C70C258F}"/>
              </a:ext>
            </a:extLst>
          </p:cNvPr>
          <p:cNvSpPr>
            <a:spLocks noEditPoints="1"/>
          </p:cNvSpPr>
          <p:nvPr/>
        </p:nvSpPr>
        <p:spPr bwMode="auto">
          <a:xfrm>
            <a:off x="7319268" y="5481917"/>
            <a:ext cx="285582" cy="522045"/>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7" name="Freeform 84">
            <a:extLst>
              <a:ext uri="{FF2B5EF4-FFF2-40B4-BE49-F238E27FC236}">
                <a16:creationId xmlns:a16="http://schemas.microsoft.com/office/drawing/2014/main" id="{378C23BD-F14E-4CEC-A8D2-FBE35882992E}"/>
              </a:ext>
            </a:extLst>
          </p:cNvPr>
          <p:cNvSpPr>
            <a:spLocks/>
          </p:cNvSpPr>
          <p:nvPr/>
        </p:nvSpPr>
        <p:spPr bwMode="auto">
          <a:xfrm>
            <a:off x="7187836" y="5338826"/>
            <a:ext cx="261242" cy="289326"/>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8" name="Freeform 193">
            <a:extLst>
              <a:ext uri="{FF2B5EF4-FFF2-40B4-BE49-F238E27FC236}">
                <a16:creationId xmlns:a16="http://schemas.microsoft.com/office/drawing/2014/main" id="{A99D6DB3-02DC-4A2A-BE6E-5938EDFFBB00}"/>
              </a:ext>
            </a:extLst>
          </p:cNvPr>
          <p:cNvSpPr>
            <a:spLocks/>
          </p:cNvSpPr>
          <p:nvPr/>
        </p:nvSpPr>
        <p:spPr bwMode="auto">
          <a:xfrm>
            <a:off x="7492888" y="5475627"/>
            <a:ext cx="356978" cy="303478"/>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9" name="Freeform 47">
            <a:extLst>
              <a:ext uri="{FF2B5EF4-FFF2-40B4-BE49-F238E27FC236}">
                <a16:creationId xmlns:a16="http://schemas.microsoft.com/office/drawing/2014/main" id="{A6FB90D0-AD75-4446-BEA7-670260DC3F2B}"/>
              </a:ext>
            </a:extLst>
          </p:cNvPr>
          <p:cNvSpPr>
            <a:spLocks/>
          </p:cNvSpPr>
          <p:nvPr/>
        </p:nvSpPr>
        <p:spPr bwMode="auto">
          <a:xfrm>
            <a:off x="6860066" y="4258571"/>
            <a:ext cx="657161" cy="355369"/>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0" name="Freeform 88">
            <a:extLst>
              <a:ext uri="{FF2B5EF4-FFF2-40B4-BE49-F238E27FC236}">
                <a16:creationId xmlns:a16="http://schemas.microsoft.com/office/drawing/2014/main" id="{10C6DC37-185E-4779-903D-287F75CFD51B}"/>
              </a:ext>
            </a:extLst>
          </p:cNvPr>
          <p:cNvSpPr>
            <a:spLocks/>
          </p:cNvSpPr>
          <p:nvPr/>
        </p:nvSpPr>
        <p:spPr bwMode="auto">
          <a:xfrm>
            <a:off x="6464146" y="4790050"/>
            <a:ext cx="392674" cy="287755"/>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1" name="Freeform 197">
            <a:extLst>
              <a:ext uri="{FF2B5EF4-FFF2-40B4-BE49-F238E27FC236}">
                <a16:creationId xmlns:a16="http://schemas.microsoft.com/office/drawing/2014/main" id="{63227E0C-9BCF-482B-ACA8-82DD66E3D68B}"/>
              </a:ext>
            </a:extLst>
          </p:cNvPr>
          <p:cNvSpPr>
            <a:spLocks noEditPoints="1"/>
          </p:cNvSpPr>
          <p:nvPr/>
        </p:nvSpPr>
        <p:spPr bwMode="auto">
          <a:xfrm>
            <a:off x="6490108" y="4851374"/>
            <a:ext cx="764255" cy="688721"/>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2" name="Freeform 9">
            <a:extLst>
              <a:ext uri="{FF2B5EF4-FFF2-40B4-BE49-F238E27FC236}">
                <a16:creationId xmlns:a16="http://schemas.microsoft.com/office/drawing/2014/main" id="{D0B79913-0417-4AF9-8E5F-2011D62620DB}"/>
              </a:ext>
            </a:extLst>
          </p:cNvPr>
          <p:cNvSpPr>
            <a:spLocks/>
          </p:cNvSpPr>
          <p:nvPr/>
        </p:nvSpPr>
        <p:spPr bwMode="auto">
          <a:xfrm>
            <a:off x="9409204" y="6268128"/>
            <a:ext cx="319657" cy="179257"/>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3" name="Freeform 21">
            <a:extLst>
              <a:ext uri="{FF2B5EF4-FFF2-40B4-BE49-F238E27FC236}">
                <a16:creationId xmlns:a16="http://schemas.microsoft.com/office/drawing/2014/main" id="{1C3E65FC-0B6C-47A3-AF66-5293047F5432}"/>
              </a:ext>
            </a:extLst>
          </p:cNvPr>
          <p:cNvSpPr>
            <a:spLocks/>
          </p:cNvSpPr>
          <p:nvPr/>
        </p:nvSpPr>
        <p:spPr bwMode="auto">
          <a:xfrm>
            <a:off x="7163497" y="4865526"/>
            <a:ext cx="626332" cy="646266"/>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5" name="Freeform 51">
            <a:extLst>
              <a:ext uri="{FF2B5EF4-FFF2-40B4-BE49-F238E27FC236}">
                <a16:creationId xmlns:a16="http://schemas.microsoft.com/office/drawing/2014/main" id="{81F244CD-D5A3-4792-86E7-61CFB42B7B5B}"/>
              </a:ext>
            </a:extLst>
          </p:cNvPr>
          <p:cNvSpPr>
            <a:spLocks/>
          </p:cNvSpPr>
          <p:nvPr/>
        </p:nvSpPr>
        <p:spPr bwMode="auto">
          <a:xfrm>
            <a:off x="7103459" y="2705016"/>
            <a:ext cx="730181" cy="437134"/>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6" name="Freeform 61">
            <a:extLst>
              <a:ext uri="{FF2B5EF4-FFF2-40B4-BE49-F238E27FC236}">
                <a16:creationId xmlns:a16="http://schemas.microsoft.com/office/drawing/2014/main" id="{F02E87D6-CA0F-41D0-8250-9FC286C5F658}"/>
              </a:ext>
            </a:extLst>
          </p:cNvPr>
          <p:cNvSpPr>
            <a:spLocks noEditPoints="1"/>
          </p:cNvSpPr>
          <p:nvPr/>
        </p:nvSpPr>
        <p:spPr bwMode="auto">
          <a:xfrm>
            <a:off x="6780557" y="5066798"/>
            <a:ext cx="530598" cy="454430"/>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7" name="Freeform 63">
            <a:extLst>
              <a:ext uri="{FF2B5EF4-FFF2-40B4-BE49-F238E27FC236}">
                <a16:creationId xmlns:a16="http://schemas.microsoft.com/office/drawing/2014/main" id="{8826940E-4C62-432C-A969-504BC517E279}"/>
              </a:ext>
            </a:extLst>
          </p:cNvPr>
          <p:cNvSpPr>
            <a:spLocks noEditPoints="1"/>
          </p:cNvSpPr>
          <p:nvPr/>
        </p:nvSpPr>
        <p:spPr bwMode="auto">
          <a:xfrm>
            <a:off x="5810230" y="2923584"/>
            <a:ext cx="475429" cy="54563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8" name="Freeform 144">
            <a:extLst>
              <a:ext uri="{FF2B5EF4-FFF2-40B4-BE49-F238E27FC236}">
                <a16:creationId xmlns:a16="http://schemas.microsoft.com/office/drawing/2014/main" id="{CFABAB5B-E0B4-4ED4-A8E0-8FF74B659D68}"/>
              </a:ext>
            </a:extLst>
          </p:cNvPr>
          <p:cNvSpPr>
            <a:spLocks noEditPoints="1"/>
          </p:cNvSpPr>
          <p:nvPr/>
        </p:nvSpPr>
        <p:spPr bwMode="auto">
          <a:xfrm>
            <a:off x="5279633" y="3624884"/>
            <a:ext cx="457578" cy="518900"/>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19" name="Freeform 217">
            <a:extLst>
              <a:ext uri="{FF2B5EF4-FFF2-40B4-BE49-F238E27FC236}">
                <a16:creationId xmlns:a16="http://schemas.microsoft.com/office/drawing/2014/main" id="{08D5A0B1-A9A7-48B1-A82B-6857FF181FC0}"/>
              </a:ext>
            </a:extLst>
          </p:cNvPr>
          <p:cNvSpPr>
            <a:spLocks/>
          </p:cNvSpPr>
          <p:nvPr/>
        </p:nvSpPr>
        <p:spPr bwMode="auto">
          <a:xfrm>
            <a:off x="10499606" y="4871817"/>
            <a:ext cx="567918" cy="38838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0" name="Freeform 219">
            <a:extLst>
              <a:ext uri="{FF2B5EF4-FFF2-40B4-BE49-F238E27FC236}">
                <a16:creationId xmlns:a16="http://schemas.microsoft.com/office/drawing/2014/main" id="{4661FC8F-CF40-4825-8B45-B3FA67CC9EA6}"/>
              </a:ext>
            </a:extLst>
          </p:cNvPr>
          <p:cNvSpPr>
            <a:spLocks/>
          </p:cNvSpPr>
          <p:nvPr/>
        </p:nvSpPr>
        <p:spPr bwMode="auto">
          <a:xfrm>
            <a:off x="6803274" y="4414241"/>
            <a:ext cx="808065" cy="555066"/>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1" name="Freeform 7">
            <a:extLst>
              <a:ext uri="{FF2B5EF4-FFF2-40B4-BE49-F238E27FC236}">
                <a16:creationId xmlns:a16="http://schemas.microsoft.com/office/drawing/2014/main" id="{811CFB0F-43F5-46DA-B5C3-E8DB04B3AADA}"/>
              </a:ext>
            </a:extLst>
          </p:cNvPr>
          <p:cNvSpPr>
            <a:spLocks/>
          </p:cNvSpPr>
          <p:nvPr/>
        </p:nvSpPr>
        <p:spPr bwMode="auto">
          <a:xfrm>
            <a:off x="7453946" y="2962894"/>
            <a:ext cx="968706" cy="880557"/>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2" name="Freeform 17">
            <a:extLst>
              <a:ext uri="{FF2B5EF4-FFF2-40B4-BE49-F238E27FC236}">
                <a16:creationId xmlns:a16="http://schemas.microsoft.com/office/drawing/2014/main" id="{8DF16700-0EE2-4DD9-A60F-782AB49597AB}"/>
              </a:ext>
            </a:extLst>
          </p:cNvPr>
          <p:cNvSpPr>
            <a:spLocks/>
          </p:cNvSpPr>
          <p:nvPr/>
        </p:nvSpPr>
        <p:spPr bwMode="auto">
          <a:xfrm>
            <a:off x="8021864" y="4274296"/>
            <a:ext cx="522485" cy="496886"/>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3" name="Freeform 29">
            <a:extLst>
              <a:ext uri="{FF2B5EF4-FFF2-40B4-BE49-F238E27FC236}">
                <a16:creationId xmlns:a16="http://schemas.microsoft.com/office/drawing/2014/main" id="{7D32A7BD-0A4D-40D1-B9C5-FC5BB01C0919}"/>
              </a:ext>
            </a:extLst>
          </p:cNvPr>
          <p:cNvSpPr>
            <a:spLocks/>
          </p:cNvSpPr>
          <p:nvPr/>
        </p:nvSpPr>
        <p:spPr bwMode="auto">
          <a:xfrm>
            <a:off x="5174162" y="4000692"/>
            <a:ext cx="434862" cy="355369"/>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4" name="Freeform 31">
            <a:extLst>
              <a:ext uri="{FF2B5EF4-FFF2-40B4-BE49-F238E27FC236}">
                <a16:creationId xmlns:a16="http://schemas.microsoft.com/office/drawing/2014/main" id="{D697F690-D454-4192-9965-ABE388645592}"/>
              </a:ext>
            </a:extLst>
          </p:cNvPr>
          <p:cNvSpPr>
            <a:spLocks/>
          </p:cNvSpPr>
          <p:nvPr/>
        </p:nvSpPr>
        <p:spPr bwMode="auto">
          <a:xfrm>
            <a:off x="6267809" y="4079314"/>
            <a:ext cx="808065" cy="433988"/>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5" name="Freeform 33">
            <a:extLst>
              <a:ext uri="{FF2B5EF4-FFF2-40B4-BE49-F238E27FC236}">
                <a16:creationId xmlns:a16="http://schemas.microsoft.com/office/drawing/2014/main" id="{8171C2BD-3C8B-4048-B720-52306A96903A}"/>
              </a:ext>
            </a:extLst>
          </p:cNvPr>
          <p:cNvSpPr>
            <a:spLocks noEditPoints="1"/>
          </p:cNvSpPr>
          <p:nvPr/>
        </p:nvSpPr>
        <p:spPr bwMode="auto">
          <a:xfrm>
            <a:off x="9957650" y="4659539"/>
            <a:ext cx="978440" cy="349079"/>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6" name="Freeform 41">
            <a:extLst>
              <a:ext uri="{FF2B5EF4-FFF2-40B4-BE49-F238E27FC236}">
                <a16:creationId xmlns:a16="http://schemas.microsoft.com/office/drawing/2014/main" id="{6090CD04-6582-4852-9606-340E097F4B4A}"/>
              </a:ext>
            </a:extLst>
          </p:cNvPr>
          <p:cNvSpPr>
            <a:spLocks/>
          </p:cNvSpPr>
          <p:nvPr/>
        </p:nvSpPr>
        <p:spPr bwMode="auto">
          <a:xfrm>
            <a:off x="7126176" y="2989625"/>
            <a:ext cx="610106" cy="456002"/>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7" name="Freeform 53">
            <a:extLst>
              <a:ext uri="{FF2B5EF4-FFF2-40B4-BE49-F238E27FC236}">
                <a16:creationId xmlns:a16="http://schemas.microsoft.com/office/drawing/2014/main" id="{F1779638-4567-4B37-915F-2475BFC7EBC8}"/>
              </a:ext>
            </a:extLst>
          </p:cNvPr>
          <p:cNvSpPr>
            <a:spLocks noEditPoints="1"/>
          </p:cNvSpPr>
          <p:nvPr/>
        </p:nvSpPr>
        <p:spPr bwMode="auto">
          <a:xfrm>
            <a:off x="7122931" y="2404683"/>
            <a:ext cx="592257" cy="391534"/>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8" name="Freeform 195">
            <a:extLst>
              <a:ext uri="{FF2B5EF4-FFF2-40B4-BE49-F238E27FC236}">
                <a16:creationId xmlns:a16="http://schemas.microsoft.com/office/drawing/2014/main" id="{45FE614D-86A3-47EB-BD05-24F951CE7F6E}"/>
              </a:ext>
            </a:extLst>
          </p:cNvPr>
          <p:cNvSpPr>
            <a:spLocks/>
          </p:cNvSpPr>
          <p:nvPr/>
        </p:nvSpPr>
        <p:spPr bwMode="auto">
          <a:xfrm>
            <a:off x="7679489" y="5035348"/>
            <a:ext cx="821047" cy="599093"/>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29" name="Freeform 212">
            <a:extLst>
              <a:ext uri="{FF2B5EF4-FFF2-40B4-BE49-F238E27FC236}">
                <a16:creationId xmlns:a16="http://schemas.microsoft.com/office/drawing/2014/main" id="{6BDD4E3B-2BED-493A-A933-C46D2474D16B}"/>
              </a:ext>
            </a:extLst>
          </p:cNvPr>
          <p:cNvSpPr>
            <a:spLocks noEditPoints="1"/>
          </p:cNvSpPr>
          <p:nvPr/>
        </p:nvSpPr>
        <p:spPr bwMode="auto">
          <a:xfrm>
            <a:off x="10731642" y="4656393"/>
            <a:ext cx="918404" cy="728033"/>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0" name="Freeform 221">
            <a:extLst>
              <a:ext uri="{FF2B5EF4-FFF2-40B4-BE49-F238E27FC236}">
                <a16:creationId xmlns:a16="http://schemas.microsoft.com/office/drawing/2014/main" id="{586FAADC-9B2D-4734-8BE2-EC5656E65179}"/>
              </a:ext>
            </a:extLst>
          </p:cNvPr>
          <p:cNvSpPr>
            <a:spLocks noEditPoints="1"/>
          </p:cNvSpPr>
          <p:nvPr/>
        </p:nvSpPr>
        <p:spPr bwMode="auto">
          <a:xfrm>
            <a:off x="5966002" y="4428392"/>
            <a:ext cx="937876" cy="46229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1" name="Freeform 11">
            <a:extLst>
              <a:ext uri="{FF2B5EF4-FFF2-40B4-BE49-F238E27FC236}">
                <a16:creationId xmlns:a16="http://schemas.microsoft.com/office/drawing/2014/main" id="{19626BB9-B3D4-4558-BC27-EF63D3891CB6}"/>
              </a:ext>
            </a:extLst>
          </p:cNvPr>
          <p:cNvSpPr>
            <a:spLocks noEditPoints="1"/>
          </p:cNvSpPr>
          <p:nvPr/>
        </p:nvSpPr>
        <p:spPr bwMode="auto">
          <a:xfrm>
            <a:off x="4233040" y="4055728"/>
            <a:ext cx="1749186" cy="1756398"/>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2" name="Freeform 13">
            <a:extLst>
              <a:ext uri="{FF2B5EF4-FFF2-40B4-BE49-F238E27FC236}">
                <a16:creationId xmlns:a16="http://schemas.microsoft.com/office/drawing/2014/main" id="{99D42990-EBC8-484A-B204-246FF42E2E10}"/>
              </a:ext>
            </a:extLst>
          </p:cNvPr>
          <p:cNvSpPr>
            <a:spLocks/>
          </p:cNvSpPr>
          <p:nvPr/>
        </p:nvSpPr>
        <p:spPr bwMode="auto">
          <a:xfrm>
            <a:off x="3009585" y="1607463"/>
            <a:ext cx="801576" cy="646266"/>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3" name="Freeform 19">
            <a:extLst>
              <a:ext uri="{FF2B5EF4-FFF2-40B4-BE49-F238E27FC236}">
                <a16:creationId xmlns:a16="http://schemas.microsoft.com/office/drawing/2014/main" id="{26698706-1D00-43B3-8B6B-DA3754F8748C}"/>
              </a:ext>
            </a:extLst>
          </p:cNvPr>
          <p:cNvSpPr>
            <a:spLocks/>
          </p:cNvSpPr>
          <p:nvPr/>
        </p:nvSpPr>
        <p:spPr bwMode="auto">
          <a:xfrm>
            <a:off x="6467391" y="3373296"/>
            <a:ext cx="1184514" cy="963895"/>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4" name="Freeform 39">
            <a:extLst>
              <a:ext uri="{FF2B5EF4-FFF2-40B4-BE49-F238E27FC236}">
                <a16:creationId xmlns:a16="http://schemas.microsoft.com/office/drawing/2014/main" id="{3610EFEF-2E21-4752-988C-D8CC7670A8A0}"/>
              </a:ext>
            </a:extLst>
          </p:cNvPr>
          <p:cNvSpPr>
            <a:spLocks/>
          </p:cNvSpPr>
          <p:nvPr/>
        </p:nvSpPr>
        <p:spPr bwMode="auto">
          <a:xfrm>
            <a:off x="3751123" y="3139005"/>
            <a:ext cx="558182" cy="613245"/>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5" name="Freeform 45">
            <a:extLst>
              <a:ext uri="{FF2B5EF4-FFF2-40B4-BE49-F238E27FC236}">
                <a16:creationId xmlns:a16="http://schemas.microsoft.com/office/drawing/2014/main" id="{E72FA13A-5AD4-45FB-A9A5-4874337F1D1D}"/>
              </a:ext>
            </a:extLst>
          </p:cNvPr>
          <p:cNvSpPr>
            <a:spLocks/>
          </p:cNvSpPr>
          <p:nvPr/>
        </p:nvSpPr>
        <p:spPr bwMode="auto">
          <a:xfrm>
            <a:off x="3212413" y="5378136"/>
            <a:ext cx="598748" cy="905716"/>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7" name="Freeform 80">
            <a:extLst>
              <a:ext uri="{FF2B5EF4-FFF2-40B4-BE49-F238E27FC236}">
                <a16:creationId xmlns:a16="http://schemas.microsoft.com/office/drawing/2014/main" id="{13D296C4-F917-4974-900D-E550E93B1569}"/>
              </a:ext>
            </a:extLst>
          </p:cNvPr>
          <p:cNvSpPr>
            <a:spLocks noEditPoints="1"/>
          </p:cNvSpPr>
          <p:nvPr/>
        </p:nvSpPr>
        <p:spPr bwMode="auto">
          <a:xfrm>
            <a:off x="5602535" y="4790050"/>
            <a:ext cx="1655074" cy="1830302"/>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8" name="Freeform 86">
            <a:extLst>
              <a:ext uri="{FF2B5EF4-FFF2-40B4-BE49-F238E27FC236}">
                <a16:creationId xmlns:a16="http://schemas.microsoft.com/office/drawing/2014/main" id="{AA8FEA71-FD29-45DE-8278-166C8382D22E}"/>
              </a:ext>
            </a:extLst>
          </p:cNvPr>
          <p:cNvSpPr>
            <a:spLocks/>
          </p:cNvSpPr>
          <p:nvPr/>
        </p:nvSpPr>
        <p:spPr bwMode="auto">
          <a:xfrm>
            <a:off x="7325759" y="4343482"/>
            <a:ext cx="1241306" cy="867978"/>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39" name="Freeform 90">
            <a:extLst>
              <a:ext uri="{FF2B5EF4-FFF2-40B4-BE49-F238E27FC236}">
                <a16:creationId xmlns:a16="http://schemas.microsoft.com/office/drawing/2014/main" id="{26A51533-B0C3-47B3-B9FF-ABF4DE180BD2}"/>
              </a:ext>
            </a:extLst>
          </p:cNvPr>
          <p:cNvSpPr>
            <a:spLocks/>
          </p:cNvSpPr>
          <p:nvPr/>
        </p:nvSpPr>
        <p:spPr bwMode="auto">
          <a:xfrm>
            <a:off x="7489643" y="3412606"/>
            <a:ext cx="2067219" cy="1393169"/>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0" name="Freeform 92">
            <a:extLst>
              <a:ext uri="{FF2B5EF4-FFF2-40B4-BE49-F238E27FC236}">
                <a16:creationId xmlns:a16="http://schemas.microsoft.com/office/drawing/2014/main" id="{D191D744-4BF1-49DD-85B0-2FA4C3BD6C96}"/>
              </a:ext>
            </a:extLst>
          </p:cNvPr>
          <p:cNvSpPr>
            <a:spLocks noEditPoints="1"/>
          </p:cNvSpPr>
          <p:nvPr/>
        </p:nvSpPr>
        <p:spPr bwMode="auto">
          <a:xfrm>
            <a:off x="6107169" y="844839"/>
            <a:ext cx="949234" cy="2500154"/>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1" name="Freeform 96">
            <a:extLst>
              <a:ext uri="{FF2B5EF4-FFF2-40B4-BE49-F238E27FC236}">
                <a16:creationId xmlns:a16="http://schemas.microsoft.com/office/drawing/2014/main" id="{6C829234-C054-41BB-AFFB-221A29EA474B}"/>
              </a:ext>
            </a:extLst>
          </p:cNvPr>
          <p:cNvSpPr>
            <a:spLocks noEditPoints="1"/>
          </p:cNvSpPr>
          <p:nvPr/>
        </p:nvSpPr>
        <p:spPr bwMode="auto">
          <a:xfrm>
            <a:off x="5527894" y="398270"/>
            <a:ext cx="1810846" cy="2479714"/>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3" name="Freeform 109">
            <a:extLst>
              <a:ext uri="{FF2B5EF4-FFF2-40B4-BE49-F238E27FC236}">
                <a16:creationId xmlns:a16="http://schemas.microsoft.com/office/drawing/2014/main" id="{B05FA5E9-0DC9-4439-9217-A81A9BDB7B66}"/>
              </a:ext>
            </a:extLst>
          </p:cNvPr>
          <p:cNvSpPr>
            <a:spLocks noEditPoints="1"/>
          </p:cNvSpPr>
          <p:nvPr/>
        </p:nvSpPr>
        <p:spPr bwMode="auto">
          <a:xfrm>
            <a:off x="4121081" y="2326062"/>
            <a:ext cx="980064" cy="1795709"/>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4" name="Freeform 139">
            <a:extLst>
              <a:ext uri="{FF2B5EF4-FFF2-40B4-BE49-F238E27FC236}">
                <a16:creationId xmlns:a16="http://schemas.microsoft.com/office/drawing/2014/main" id="{2743731E-83CF-4D0C-AE07-90C43534FC31}"/>
              </a:ext>
            </a:extLst>
          </p:cNvPr>
          <p:cNvSpPr>
            <a:spLocks noEditPoints="1"/>
          </p:cNvSpPr>
          <p:nvPr/>
        </p:nvSpPr>
        <p:spPr bwMode="auto">
          <a:xfrm>
            <a:off x="3450938" y="5106107"/>
            <a:ext cx="1797865" cy="1432478"/>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5" name="Freeform 146">
            <a:extLst>
              <a:ext uri="{FF2B5EF4-FFF2-40B4-BE49-F238E27FC236}">
                <a16:creationId xmlns:a16="http://schemas.microsoft.com/office/drawing/2014/main" id="{F523CF0E-E8A6-44D5-ADD7-511E8BC20F0F}"/>
              </a:ext>
            </a:extLst>
          </p:cNvPr>
          <p:cNvSpPr>
            <a:spLocks noEditPoints="1"/>
          </p:cNvSpPr>
          <p:nvPr/>
        </p:nvSpPr>
        <p:spPr bwMode="auto">
          <a:xfrm>
            <a:off x="7436097" y="5475626"/>
            <a:ext cx="1372738" cy="1239071"/>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6" name="Freeform 210">
            <a:extLst>
              <a:ext uri="{FF2B5EF4-FFF2-40B4-BE49-F238E27FC236}">
                <a16:creationId xmlns:a16="http://schemas.microsoft.com/office/drawing/2014/main" id="{A625B426-D2C0-410E-B42A-1B05F6A6C99D}"/>
              </a:ext>
            </a:extLst>
          </p:cNvPr>
          <p:cNvSpPr>
            <a:spLocks noEditPoints="1"/>
          </p:cNvSpPr>
          <p:nvPr/>
        </p:nvSpPr>
        <p:spPr bwMode="auto">
          <a:xfrm>
            <a:off x="8281482" y="4939431"/>
            <a:ext cx="2672458" cy="1393169"/>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7" name="Freeform 223">
            <a:extLst>
              <a:ext uri="{FF2B5EF4-FFF2-40B4-BE49-F238E27FC236}">
                <a16:creationId xmlns:a16="http://schemas.microsoft.com/office/drawing/2014/main" id="{5DF5C45E-4542-4CDD-884E-C56D688A0649}"/>
              </a:ext>
            </a:extLst>
          </p:cNvPr>
          <p:cNvSpPr>
            <a:spLocks noEditPoints="1"/>
          </p:cNvSpPr>
          <p:nvPr/>
        </p:nvSpPr>
        <p:spPr bwMode="auto">
          <a:xfrm>
            <a:off x="6696181" y="586961"/>
            <a:ext cx="1066063" cy="1886909"/>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48" name="Freeform 235">
            <a:extLst>
              <a:ext uri="{FF2B5EF4-FFF2-40B4-BE49-F238E27FC236}">
                <a16:creationId xmlns:a16="http://schemas.microsoft.com/office/drawing/2014/main" id="{45E6E944-D8A0-4557-809A-32F334F762ED}"/>
              </a:ext>
            </a:extLst>
          </p:cNvPr>
          <p:cNvSpPr>
            <a:spLocks noEditPoints="1"/>
          </p:cNvSpPr>
          <p:nvPr/>
        </p:nvSpPr>
        <p:spPr bwMode="auto">
          <a:xfrm>
            <a:off x="10465532" y="2401539"/>
            <a:ext cx="1726469" cy="2124344"/>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solidFill>
            <a:srgbClr val="DCDCDC"/>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51" name="TextBox 50">
            <a:extLst>
              <a:ext uri="{FF2B5EF4-FFF2-40B4-BE49-F238E27FC236}">
                <a16:creationId xmlns:a16="http://schemas.microsoft.com/office/drawing/2014/main" id="{9A6D4EA5-FA37-4923-8BCE-1EBE134E0069}"/>
              </a:ext>
            </a:extLst>
          </p:cNvPr>
          <p:cNvSpPr txBox="1"/>
          <p:nvPr/>
        </p:nvSpPr>
        <p:spPr>
          <a:xfrm>
            <a:off x="7082583" y="1855476"/>
            <a:ext cx="639920" cy="276999"/>
          </a:xfrm>
          <a:prstGeom prst="rect">
            <a:avLst/>
          </a:prstGeom>
          <a:solidFill>
            <a:schemeClr val="tx1"/>
          </a:solidFill>
          <a:ln>
            <a:noFill/>
          </a:ln>
        </p:spPr>
        <p:txBody>
          <a:bodyPr wrap="none" rtlCol="0" anchor="ctr">
            <a:spAutoFit/>
          </a:bodyPr>
          <a:lstStyle/>
          <a:p>
            <a:pPr algn="ctr" defTabSz="228554"/>
            <a:r>
              <a:rPr lang="en-US" sz="1200">
                <a:solidFill>
                  <a:srgbClr val="FFFFFF"/>
                </a:solidFill>
                <a:latin typeface="Calibri"/>
              </a:rPr>
              <a:t>Finland</a:t>
            </a:r>
          </a:p>
        </p:txBody>
      </p:sp>
      <p:sp>
        <p:nvSpPr>
          <p:cNvPr id="52" name="TextBox 51">
            <a:extLst>
              <a:ext uri="{FF2B5EF4-FFF2-40B4-BE49-F238E27FC236}">
                <a16:creationId xmlns:a16="http://schemas.microsoft.com/office/drawing/2014/main" id="{56B7DFB4-41B2-4456-9A5E-7D3A5191352A}"/>
              </a:ext>
            </a:extLst>
          </p:cNvPr>
          <p:cNvSpPr txBox="1"/>
          <p:nvPr/>
        </p:nvSpPr>
        <p:spPr>
          <a:xfrm>
            <a:off x="6368836" y="1375359"/>
            <a:ext cx="677366" cy="276999"/>
          </a:xfrm>
          <a:prstGeom prst="rect">
            <a:avLst/>
          </a:prstGeom>
          <a:solidFill>
            <a:schemeClr val="tx1"/>
          </a:solidFill>
          <a:ln>
            <a:noFill/>
          </a:ln>
        </p:spPr>
        <p:txBody>
          <a:bodyPr wrap="none" rtlCol="0" anchor="ctr">
            <a:spAutoFit/>
          </a:bodyPr>
          <a:lstStyle/>
          <a:p>
            <a:pPr algn="ctr" defTabSz="228554"/>
            <a:r>
              <a:rPr lang="en-US" sz="1200" dirty="0" err="1">
                <a:solidFill>
                  <a:srgbClr val="FFFFFF"/>
                </a:solidFill>
                <a:latin typeface="Calibri"/>
              </a:rPr>
              <a:t>Zweden</a:t>
            </a:r>
            <a:endParaRPr lang="en-US" sz="1200" dirty="0">
              <a:solidFill>
                <a:srgbClr val="FFFFFF"/>
              </a:solidFill>
              <a:latin typeface="Calibri"/>
            </a:endParaRPr>
          </a:p>
        </p:txBody>
      </p:sp>
      <p:sp>
        <p:nvSpPr>
          <p:cNvPr id="54" name="TextBox 53">
            <a:extLst>
              <a:ext uri="{FF2B5EF4-FFF2-40B4-BE49-F238E27FC236}">
                <a16:creationId xmlns:a16="http://schemas.microsoft.com/office/drawing/2014/main" id="{F74BB3D8-A02F-405D-A66A-A95268FBB1B5}"/>
              </a:ext>
            </a:extLst>
          </p:cNvPr>
          <p:cNvSpPr txBox="1"/>
          <p:nvPr/>
        </p:nvSpPr>
        <p:spPr>
          <a:xfrm>
            <a:off x="7127959" y="2458204"/>
            <a:ext cx="450764" cy="200055"/>
          </a:xfrm>
          <a:prstGeom prst="rect">
            <a:avLst/>
          </a:prstGeom>
          <a:solidFill>
            <a:schemeClr val="tx1"/>
          </a:solidFill>
          <a:ln>
            <a:noFill/>
          </a:ln>
        </p:spPr>
        <p:txBody>
          <a:bodyPr wrap="none" rtlCol="0" anchor="ctr">
            <a:spAutoFit/>
          </a:bodyPr>
          <a:lstStyle/>
          <a:p>
            <a:pPr algn="ctr" defTabSz="228554"/>
            <a:r>
              <a:rPr lang="en-US" sz="700" dirty="0" err="1">
                <a:solidFill>
                  <a:srgbClr val="FFFFFF"/>
                </a:solidFill>
                <a:latin typeface="Calibri"/>
              </a:rPr>
              <a:t>Estland</a:t>
            </a:r>
            <a:endParaRPr lang="en-US" sz="700" dirty="0">
              <a:solidFill>
                <a:srgbClr val="FFFFFF"/>
              </a:solidFill>
              <a:latin typeface="Calibri"/>
            </a:endParaRPr>
          </a:p>
        </p:txBody>
      </p:sp>
      <p:sp>
        <p:nvSpPr>
          <p:cNvPr id="55" name="TextBox 54">
            <a:extLst>
              <a:ext uri="{FF2B5EF4-FFF2-40B4-BE49-F238E27FC236}">
                <a16:creationId xmlns:a16="http://schemas.microsoft.com/office/drawing/2014/main" id="{197970ED-8FCB-4A31-A78D-7F6078B1D674}"/>
              </a:ext>
            </a:extLst>
          </p:cNvPr>
          <p:cNvSpPr txBox="1"/>
          <p:nvPr/>
        </p:nvSpPr>
        <p:spPr>
          <a:xfrm>
            <a:off x="7191528" y="2799970"/>
            <a:ext cx="455574" cy="200055"/>
          </a:xfrm>
          <a:prstGeom prst="rect">
            <a:avLst/>
          </a:prstGeom>
          <a:solidFill>
            <a:schemeClr val="tx1"/>
          </a:solidFill>
          <a:ln>
            <a:noFill/>
          </a:ln>
        </p:spPr>
        <p:txBody>
          <a:bodyPr wrap="none" rtlCol="0" anchor="ctr">
            <a:spAutoFit/>
          </a:bodyPr>
          <a:lstStyle/>
          <a:p>
            <a:pPr algn="ctr" defTabSz="228554"/>
            <a:r>
              <a:rPr lang="en-US" sz="700" dirty="0" err="1">
                <a:solidFill>
                  <a:srgbClr val="FFFFFF"/>
                </a:solidFill>
                <a:latin typeface="Calibri"/>
              </a:rPr>
              <a:t>Letland</a:t>
            </a:r>
            <a:endParaRPr lang="en-US" sz="700" dirty="0">
              <a:solidFill>
                <a:srgbClr val="FFFFFF"/>
              </a:solidFill>
              <a:latin typeface="Calibri"/>
            </a:endParaRPr>
          </a:p>
        </p:txBody>
      </p:sp>
      <p:sp>
        <p:nvSpPr>
          <p:cNvPr id="56" name="TextBox 55">
            <a:extLst>
              <a:ext uri="{FF2B5EF4-FFF2-40B4-BE49-F238E27FC236}">
                <a16:creationId xmlns:a16="http://schemas.microsoft.com/office/drawing/2014/main" id="{AAB98E4E-997A-4476-8F84-4C47ED97A24A}"/>
              </a:ext>
            </a:extLst>
          </p:cNvPr>
          <p:cNvSpPr txBox="1"/>
          <p:nvPr/>
        </p:nvSpPr>
        <p:spPr>
          <a:xfrm>
            <a:off x="7038187" y="3075060"/>
            <a:ext cx="524504" cy="200055"/>
          </a:xfrm>
          <a:prstGeom prst="rect">
            <a:avLst/>
          </a:prstGeom>
          <a:solidFill>
            <a:schemeClr val="tx1"/>
          </a:solidFill>
          <a:ln>
            <a:noFill/>
          </a:ln>
        </p:spPr>
        <p:txBody>
          <a:bodyPr wrap="none" rtlCol="0" anchor="ctr">
            <a:spAutoFit/>
          </a:bodyPr>
          <a:lstStyle/>
          <a:p>
            <a:pPr algn="ctr" defTabSz="228554"/>
            <a:r>
              <a:rPr lang="en-US" sz="700" dirty="0" err="1">
                <a:solidFill>
                  <a:srgbClr val="FFFFFF"/>
                </a:solidFill>
                <a:latin typeface="Calibri"/>
              </a:rPr>
              <a:t>Litouwen</a:t>
            </a:r>
            <a:endParaRPr lang="en-US" sz="700" dirty="0">
              <a:solidFill>
                <a:srgbClr val="FFFFFF"/>
              </a:solidFill>
              <a:latin typeface="Calibri"/>
            </a:endParaRPr>
          </a:p>
        </p:txBody>
      </p:sp>
      <p:sp>
        <p:nvSpPr>
          <p:cNvPr id="63" name="TextBox 62">
            <a:extLst>
              <a:ext uri="{FF2B5EF4-FFF2-40B4-BE49-F238E27FC236}">
                <a16:creationId xmlns:a16="http://schemas.microsoft.com/office/drawing/2014/main" id="{D2E240F5-8293-4999-988A-28E8B4D38944}"/>
              </a:ext>
            </a:extLst>
          </p:cNvPr>
          <p:cNvSpPr txBox="1"/>
          <p:nvPr/>
        </p:nvSpPr>
        <p:spPr>
          <a:xfrm>
            <a:off x="7568898" y="4674883"/>
            <a:ext cx="816314" cy="276999"/>
          </a:xfrm>
          <a:prstGeom prst="rect">
            <a:avLst/>
          </a:prstGeom>
          <a:solidFill>
            <a:schemeClr val="tx1"/>
          </a:solidFill>
          <a:ln>
            <a:noFill/>
          </a:ln>
        </p:spPr>
        <p:txBody>
          <a:bodyPr wrap="none" rtlCol="0" anchor="ctr">
            <a:spAutoFit/>
          </a:bodyPr>
          <a:lstStyle/>
          <a:p>
            <a:pPr algn="ctr" defTabSz="228554"/>
            <a:r>
              <a:rPr lang="en-US" sz="1200" dirty="0" err="1">
                <a:solidFill>
                  <a:srgbClr val="FFFFFF"/>
                </a:solidFill>
                <a:latin typeface="Calibri"/>
              </a:rPr>
              <a:t>Roemenië</a:t>
            </a:r>
            <a:endParaRPr lang="en-US" sz="1200" dirty="0">
              <a:solidFill>
                <a:srgbClr val="FFFFFF"/>
              </a:solidFill>
              <a:latin typeface="Calibri"/>
            </a:endParaRPr>
          </a:p>
        </p:txBody>
      </p:sp>
      <p:sp>
        <p:nvSpPr>
          <p:cNvPr id="66" name="TextBox 65">
            <a:extLst>
              <a:ext uri="{FF2B5EF4-FFF2-40B4-BE49-F238E27FC236}">
                <a16:creationId xmlns:a16="http://schemas.microsoft.com/office/drawing/2014/main" id="{2B06B979-4791-4F4A-AC7C-AACB8A24D970}"/>
              </a:ext>
            </a:extLst>
          </p:cNvPr>
          <p:cNvSpPr txBox="1"/>
          <p:nvPr/>
        </p:nvSpPr>
        <p:spPr>
          <a:xfrm>
            <a:off x="6876664" y="4618874"/>
            <a:ext cx="639920" cy="230832"/>
          </a:xfrm>
          <a:prstGeom prst="rect">
            <a:avLst/>
          </a:prstGeom>
          <a:solidFill>
            <a:schemeClr val="tx1"/>
          </a:solidFill>
          <a:ln>
            <a:noFill/>
          </a:ln>
        </p:spPr>
        <p:txBody>
          <a:bodyPr wrap="none" rtlCol="0" anchor="ctr">
            <a:spAutoFit/>
          </a:bodyPr>
          <a:lstStyle/>
          <a:p>
            <a:pPr algn="ctr" defTabSz="228554"/>
            <a:r>
              <a:rPr lang="en-US" sz="900" dirty="0" err="1">
                <a:solidFill>
                  <a:srgbClr val="FFFFFF"/>
                </a:solidFill>
                <a:latin typeface="Calibri"/>
              </a:rPr>
              <a:t>Hongarije</a:t>
            </a:r>
            <a:endParaRPr lang="en-US" sz="900" dirty="0">
              <a:solidFill>
                <a:srgbClr val="FFFFFF"/>
              </a:solidFill>
              <a:latin typeface="Calibri"/>
            </a:endParaRPr>
          </a:p>
        </p:txBody>
      </p:sp>
      <p:sp>
        <p:nvSpPr>
          <p:cNvPr id="68" name="TextBox 67">
            <a:extLst>
              <a:ext uri="{FF2B5EF4-FFF2-40B4-BE49-F238E27FC236}">
                <a16:creationId xmlns:a16="http://schemas.microsoft.com/office/drawing/2014/main" id="{AB8E59E2-995F-4946-A586-81ECADEA6F12}"/>
              </a:ext>
            </a:extLst>
          </p:cNvPr>
          <p:cNvSpPr txBox="1"/>
          <p:nvPr/>
        </p:nvSpPr>
        <p:spPr>
          <a:xfrm>
            <a:off x="6365389" y="5080872"/>
            <a:ext cx="383439" cy="173124"/>
          </a:xfrm>
          <a:prstGeom prst="rect">
            <a:avLst/>
          </a:prstGeom>
          <a:solidFill>
            <a:schemeClr val="tx1"/>
          </a:solidFill>
          <a:ln>
            <a:noFill/>
          </a:ln>
        </p:spPr>
        <p:txBody>
          <a:bodyPr wrap="none" rtlCol="0" anchor="ctr">
            <a:spAutoFit/>
          </a:bodyPr>
          <a:lstStyle/>
          <a:p>
            <a:pPr algn="ctr" defTabSz="228554"/>
            <a:r>
              <a:rPr lang="en-US" sz="525" dirty="0" err="1">
                <a:solidFill>
                  <a:srgbClr val="FFFFFF"/>
                </a:solidFill>
                <a:latin typeface="Calibri"/>
              </a:rPr>
              <a:t>Kroatië</a:t>
            </a:r>
            <a:endParaRPr lang="en-US" sz="525" dirty="0">
              <a:solidFill>
                <a:srgbClr val="FFFFFF"/>
              </a:solidFill>
              <a:latin typeface="Calibri"/>
            </a:endParaRPr>
          </a:p>
        </p:txBody>
      </p:sp>
      <p:sp>
        <p:nvSpPr>
          <p:cNvPr id="73" name="TextBox 72">
            <a:extLst>
              <a:ext uri="{FF2B5EF4-FFF2-40B4-BE49-F238E27FC236}">
                <a16:creationId xmlns:a16="http://schemas.microsoft.com/office/drawing/2014/main" id="{DA3E56EA-0891-4A06-B828-FD7F59627A27}"/>
              </a:ext>
            </a:extLst>
          </p:cNvPr>
          <p:cNvSpPr txBox="1"/>
          <p:nvPr/>
        </p:nvSpPr>
        <p:spPr>
          <a:xfrm>
            <a:off x="7425517" y="5876809"/>
            <a:ext cx="816249" cy="246221"/>
          </a:xfrm>
          <a:prstGeom prst="rect">
            <a:avLst/>
          </a:prstGeom>
          <a:solidFill>
            <a:schemeClr val="tx1"/>
          </a:solidFill>
          <a:ln>
            <a:noFill/>
          </a:ln>
        </p:spPr>
        <p:txBody>
          <a:bodyPr wrap="none" rtlCol="0" anchor="ctr">
            <a:spAutoFit/>
          </a:bodyPr>
          <a:lstStyle/>
          <a:p>
            <a:pPr algn="ctr" defTabSz="228554"/>
            <a:r>
              <a:rPr lang="en-US" sz="1000" dirty="0">
                <a:solidFill>
                  <a:srgbClr val="FFFFFF"/>
                </a:solidFill>
                <a:latin typeface="Calibri"/>
              </a:rPr>
              <a:t>Griekenland</a:t>
            </a:r>
          </a:p>
        </p:txBody>
      </p:sp>
      <p:sp>
        <p:nvSpPr>
          <p:cNvPr id="74" name="TextBox 73">
            <a:extLst>
              <a:ext uri="{FF2B5EF4-FFF2-40B4-BE49-F238E27FC236}">
                <a16:creationId xmlns:a16="http://schemas.microsoft.com/office/drawing/2014/main" id="{43152200-42FA-4D10-853B-9CCB64453142}"/>
              </a:ext>
            </a:extLst>
          </p:cNvPr>
          <p:cNvSpPr txBox="1"/>
          <p:nvPr/>
        </p:nvSpPr>
        <p:spPr>
          <a:xfrm>
            <a:off x="6138026" y="5444015"/>
            <a:ext cx="413896" cy="246221"/>
          </a:xfrm>
          <a:prstGeom prst="rect">
            <a:avLst/>
          </a:prstGeom>
          <a:solidFill>
            <a:schemeClr val="tx1"/>
          </a:solidFill>
          <a:ln>
            <a:noFill/>
          </a:ln>
        </p:spPr>
        <p:txBody>
          <a:bodyPr wrap="none" rtlCol="0" anchor="ctr">
            <a:spAutoFit/>
          </a:bodyPr>
          <a:lstStyle/>
          <a:p>
            <a:pPr algn="ctr" defTabSz="228554"/>
            <a:r>
              <a:rPr lang="en-US" sz="1000" dirty="0" err="1">
                <a:solidFill>
                  <a:srgbClr val="FFFFFF"/>
                </a:solidFill>
                <a:latin typeface="Calibri"/>
              </a:rPr>
              <a:t>Italë</a:t>
            </a:r>
            <a:endParaRPr lang="en-US" sz="1000" dirty="0">
              <a:solidFill>
                <a:srgbClr val="FFFFFF"/>
              </a:solidFill>
              <a:latin typeface="Calibri"/>
            </a:endParaRPr>
          </a:p>
        </p:txBody>
      </p:sp>
      <p:sp>
        <p:nvSpPr>
          <p:cNvPr id="75" name="TextBox 74">
            <a:extLst>
              <a:ext uri="{FF2B5EF4-FFF2-40B4-BE49-F238E27FC236}">
                <a16:creationId xmlns:a16="http://schemas.microsoft.com/office/drawing/2014/main" id="{E1E40C95-3748-4873-85F8-FEB48A1C46CC}"/>
              </a:ext>
            </a:extLst>
          </p:cNvPr>
          <p:cNvSpPr txBox="1"/>
          <p:nvPr/>
        </p:nvSpPr>
        <p:spPr>
          <a:xfrm>
            <a:off x="6855063" y="4318764"/>
            <a:ext cx="478016" cy="184666"/>
          </a:xfrm>
          <a:prstGeom prst="rect">
            <a:avLst/>
          </a:prstGeom>
          <a:solidFill>
            <a:schemeClr val="tx1"/>
          </a:solidFill>
          <a:ln>
            <a:noFill/>
          </a:ln>
        </p:spPr>
        <p:txBody>
          <a:bodyPr wrap="none" rtlCol="0" anchor="ctr">
            <a:spAutoFit/>
          </a:bodyPr>
          <a:lstStyle/>
          <a:p>
            <a:pPr algn="ctr" defTabSz="228554"/>
            <a:r>
              <a:rPr lang="en-US" sz="600" dirty="0" err="1">
                <a:solidFill>
                  <a:srgbClr val="FFFFFF"/>
                </a:solidFill>
                <a:latin typeface="Calibri"/>
              </a:rPr>
              <a:t>Slowakije</a:t>
            </a:r>
            <a:endParaRPr lang="en-US" sz="600" dirty="0">
              <a:solidFill>
                <a:srgbClr val="FFFFFF"/>
              </a:solidFill>
              <a:latin typeface="Calibri"/>
            </a:endParaRPr>
          </a:p>
        </p:txBody>
      </p:sp>
      <p:sp>
        <p:nvSpPr>
          <p:cNvPr id="76" name="TextBox 75">
            <a:extLst>
              <a:ext uri="{FF2B5EF4-FFF2-40B4-BE49-F238E27FC236}">
                <a16:creationId xmlns:a16="http://schemas.microsoft.com/office/drawing/2014/main" id="{14E22B3A-A72B-47EA-8DCB-C74716C93315}"/>
              </a:ext>
            </a:extLst>
          </p:cNvPr>
          <p:cNvSpPr txBox="1"/>
          <p:nvPr/>
        </p:nvSpPr>
        <p:spPr>
          <a:xfrm>
            <a:off x="6343862" y="4162560"/>
            <a:ext cx="522900" cy="215444"/>
          </a:xfrm>
          <a:prstGeom prst="rect">
            <a:avLst/>
          </a:prstGeom>
          <a:solidFill>
            <a:schemeClr val="tx1"/>
          </a:solidFill>
          <a:ln>
            <a:noFill/>
          </a:ln>
        </p:spPr>
        <p:txBody>
          <a:bodyPr wrap="none" rtlCol="0" anchor="ctr">
            <a:spAutoFit/>
          </a:bodyPr>
          <a:lstStyle/>
          <a:p>
            <a:pPr algn="ctr" defTabSz="228554"/>
            <a:r>
              <a:rPr lang="en-US" sz="800" dirty="0" err="1">
                <a:solidFill>
                  <a:srgbClr val="FFFFFF"/>
                </a:solidFill>
                <a:latin typeface="Calibri"/>
              </a:rPr>
              <a:t>Tsjechië</a:t>
            </a:r>
            <a:endParaRPr lang="en-US" sz="800" dirty="0">
              <a:solidFill>
                <a:srgbClr val="FFFFFF"/>
              </a:solidFill>
              <a:latin typeface="Calibri"/>
            </a:endParaRPr>
          </a:p>
        </p:txBody>
      </p:sp>
      <p:sp>
        <p:nvSpPr>
          <p:cNvPr id="77" name="TextBox 76">
            <a:extLst>
              <a:ext uri="{FF2B5EF4-FFF2-40B4-BE49-F238E27FC236}">
                <a16:creationId xmlns:a16="http://schemas.microsoft.com/office/drawing/2014/main" id="{AC42A486-AF2D-429D-9511-77F566364542}"/>
              </a:ext>
            </a:extLst>
          </p:cNvPr>
          <p:cNvSpPr txBox="1"/>
          <p:nvPr/>
        </p:nvSpPr>
        <p:spPr>
          <a:xfrm>
            <a:off x="6756342" y="3680407"/>
            <a:ext cx="535852" cy="276999"/>
          </a:xfrm>
          <a:prstGeom prst="rect">
            <a:avLst/>
          </a:prstGeom>
          <a:solidFill>
            <a:schemeClr val="tx1"/>
          </a:solidFill>
          <a:ln>
            <a:noFill/>
          </a:ln>
        </p:spPr>
        <p:txBody>
          <a:bodyPr wrap="none" rtlCol="0" anchor="ctr">
            <a:spAutoFit/>
          </a:bodyPr>
          <a:lstStyle/>
          <a:p>
            <a:pPr algn="ctr" defTabSz="228554"/>
            <a:r>
              <a:rPr lang="en-US" sz="1200" dirty="0" err="1">
                <a:solidFill>
                  <a:srgbClr val="FFFFFF"/>
                </a:solidFill>
                <a:latin typeface="Calibri"/>
              </a:rPr>
              <a:t>Polen</a:t>
            </a:r>
            <a:endParaRPr lang="en-US" sz="1200" dirty="0">
              <a:solidFill>
                <a:srgbClr val="FFFFFF"/>
              </a:solidFill>
              <a:latin typeface="Calibri"/>
            </a:endParaRPr>
          </a:p>
        </p:txBody>
      </p:sp>
      <p:sp>
        <p:nvSpPr>
          <p:cNvPr id="81" name="TextBox 80">
            <a:extLst>
              <a:ext uri="{FF2B5EF4-FFF2-40B4-BE49-F238E27FC236}">
                <a16:creationId xmlns:a16="http://schemas.microsoft.com/office/drawing/2014/main" id="{8BB4EDD0-F853-4645-A4B6-3F13910A7B01}"/>
              </a:ext>
            </a:extLst>
          </p:cNvPr>
          <p:cNvSpPr txBox="1"/>
          <p:nvPr/>
        </p:nvSpPr>
        <p:spPr>
          <a:xfrm>
            <a:off x="4431314" y="4682097"/>
            <a:ext cx="906595" cy="338554"/>
          </a:xfrm>
          <a:prstGeom prst="rect">
            <a:avLst/>
          </a:prstGeom>
          <a:solidFill>
            <a:schemeClr val="tx1"/>
          </a:solidFill>
          <a:ln>
            <a:noFill/>
          </a:ln>
        </p:spPr>
        <p:txBody>
          <a:bodyPr wrap="none" rtlCol="0" anchor="ctr">
            <a:spAutoFit/>
          </a:bodyPr>
          <a:lstStyle/>
          <a:p>
            <a:pPr algn="ctr" defTabSz="228554"/>
            <a:r>
              <a:rPr lang="en-US" sz="1600" dirty="0" err="1">
                <a:solidFill>
                  <a:srgbClr val="FFFFFF"/>
                </a:solidFill>
                <a:latin typeface="Calibri"/>
              </a:rPr>
              <a:t>Frankrijk</a:t>
            </a:r>
            <a:endParaRPr lang="en-US" sz="1600" dirty="0">
              <a:solidFill>
                <a:srgbClr val="FFFFFF"/>
              </a:solidFill>
              <a:latin typeface="Calibri"/>
            </a:endParaRPr>
          </a:p>
        </p:txBody>
      </p:sp>
      <p:sp>
        <p:nvSpPr>
          <p:cNvPr id="82" name="TextBox 81">
            <a:extLst>
              <a:ext uri="{FF2B5EF4-FFF2-40B4-BE49-F238E27FC236}">
                <a16:creationId xmlns:a16="http://schemas.microsoft.com/office/drawing/2014/main" id="{3F4980D5-FFD1-4927-B5B5-5F37837F13E8}"/>
              </a:ext>
            </a:extLst>
          </p:cNvPr>
          <p:cNvSpPr txBox="1"/>
          <p:nvPr/>
        </p:nvSpPr>
        <p:spPr>
          <a:xfrm>
            <a:off x="3771739" y="5697884"/>
            <a:ext cx="744114" cy="338554"/>
          </a:xfrm>
          <a:prstGeom prst="rect">
            <a:avLst/>
          </a:prstGeom>
          <a:solidFill>
            <a:schemeClr val="tx1"/>
          </a:solidFill>
          <a:ln>
            <a:noFill/>
          </a:ln>
        </p:spPr>
        <p:txBody>
          <a:bodyPr wrap="none" rtlCol="0" anchor="ctr">
            <a:spAutoFit/>
          </a:bodyPr>
          <a:lstStyle/>
          <a:p>
            <a:pPr algn="ctr" defTabSz="228554"/>
            <a:r>
              <a:rPr lang="en-US" sz="1600" dirty="0" err="1">
                <a:solidFill>
                  <a:srgbClr val="FFFFFF"/>
                </a:solidFill>
                <a:latin typeface="Calibri"/>
              </a:rPr>
              <a:t>Spanje</a:t>
            </a:r>
            <a:endParaRPr lang="en-US" sz="1600" dirty="0">
              <a:solidFill>
                <a:srgbClr val="FFFFFF"/>
              </a:solidFill>
              <a:latin typeface="Calibri"/>
            </a:endParaRPr>
          </a:p>
        </p:txBody>
      </p:sp>
      <p:sp>
        <p:nvSpPr>
          <p:cNvPr id="83" name="TextBox 82">
            <a:extLst>
              <a:ext uri="{FF2B5EF4-FFF2-40B4-BE49-F238E27FC236}">
                <a16:creationId xmlns:a16="http://schemas.microsoft.com/office/drawing/2014/main" id="{9A4F2310-2525-4863-AEE7-C564D12D97A3}"/>
              </a:ext>
            </a:extLst>
          </p:cNvPr>
          <p:cNvSpPr txBox="1"/>
          <p:nvPr/>
        </p:nvSpPr>
        <p:spPr>
          <a:xfrm>
            <a:off x="2972382" y="5693158"/>
            <a:ext cx="580608" cy="230832"/>
          </a:xfrm>
          <a:prstGeom prst="rect">
            <a:avLst/>
          </a:prstGeom>
          <a:solidFill>
            <a:schemeClr val="tx1"/>
          </a:solidFill>
          <a:ln>
            <a:noFill/>
          </a:ln>
        </p:spPr>
        <p:txBody>
          <a:bodyPr wrap="none" rtlCol="0" anchor="ctr">
            <a:spAutoFit/>
          </a:bodyPr>
          <a:lstStyle/>
          <a:p>
            <a:pPr algn="ctr" defTabSz="228554"/>
            <a:r>
              <a:rPr lang="en-US" sz="900">
                <a:solidFill>
                  <a:srgbClr val="FFFFFF"/>
                </a:solidFill>
                <a:latin typeface="Calibri"/>
              </a:rPr>
              <a:t>Portugal</a:t>
            </a:r>
          </a:p>
        </p:txBody>
      </p:sp>
      <p:sp>
        <p:nvSpPr>
          <p:cNvPr id="84" name="TextBox 83">
            <a:extLst>
              <a:ext uri="{FF2B5EF4-FFF2-40B4-BE49-F238E27FC236}">
                <a16:creationId xmlns:a16="http://schemas.microsoft.com/office/drawing/2014/main" id="{FBFCC11E-3697-427B-B5CE-EF9BDDDA5F56}"/>
              </a:ext>
            </a:extLst>
          </p:cNvPr>
          <p:cNvSpPr txBox="1"/>
          <p:nvPr/>
        </p:nvSpPr>
        <p:spPr>
          <a:xfrm>
            <a:off x="3571600" y="3397206"/>
            <a:ext cx="514885" cy="230832"/>
          </a:xfrm>
          <a:prstGeom prst="rect">
            <a:avLst/>
          </a:prstGeom>
          <a:solidFill>
            <a:schemeClr val="tx1"/>
          </a:solidFill>
          <a:ln>
            <a:noFill/>
          </a:ln>
        </p:spPr>
        <p:txBody>
          <a:bodyPr wrap="none" rtlCol="0" anchor="ctr">
            <a:spAutoFit/>
          </a:bodyPr>
          <a:lstStyle/>
          <a:p>
            <a:pPr algn="ctr" defTabSz="228554"/>
            <a:r>
              <a:rPr lang="en-US" sz="900" dirty="0" err="1">
                <a:solidFill>
                  <a:srgbClr val="FFFFFF"/>
                </a:solidFill>
                <a:latin typeface="Calibri"/>
              </a:rPr>
              <a:t>Ierland</a:t>
            </a:r>
            <a:endParaRPr lang="en-US" sz="900" dirty="0">
              <a:solidFill>
                <a:srgbClr val="FFFFFF"/>
              </a:solidFill>
              <a:latin typeface="Calibri"/>
            </a:endParaRPr>
          </a:p>
        </p:txBody>
      </p:sp>
      <p:sp>
        <p:nvSpPr>
          <p:cNvPr id="87" name="TextBox 86">
            <a:extLst>
              <a:ext uri="{FF2B5EF4-FFF2-40B4-BE49-F238E27FC236}">
                <a16:creationId xmlns:a16="http://schemas.microsoft.com/office/drawing/2014/main" id="{8880100F-1C2F-418E-AE44-58288179325E}"/>
              </a:ext>
            </a:extLst>
          </p:cNvPr>
          <p:cNvSpPr txBox="1"/>
          <p:nvPr/>
        </p:nvSpPr>
        <p:spPr>
          <a:xfrm>
            <a:off x="5059887" y="4040664"/>
            <a:ext cx="375424" cy="184666"/>
          </a:xfrm>
          <a:prstGeom prst="rect">
            <a:avLst/>
          </a:prstGeom>
          <a:solidFill>
            <a:schemeClr val="tx1"/>
          </a:solidFill>
          <a:ln>
            <a:noFill/>
          </a:ln>
        </p:spPr>
        <p:txBody>
          <a:bodyPr wrap="none" rtlCol="0" anchor="ctr">
            <a:spAutoFit/>
          </a:bodyPr>
          <a:lstStyle/>
          <a:p>
            <a:pPr algn="ctr" defTabSz="228554"/>
            <a:r>
              <a:rPr lang="en-US" sz="600" dirty="0" err="1">
                <a:solidFill>
                  <a:srgbClr val="FFFFFF"/>
                </a:solidFill>
                <a:latin typeface="Calibri"/>
              </a:rPr>
              <a:t>België</a:t>
            </a:r>
            <a:endParaRPr lang="en-US" sz="600" dirty="0">
              <a:solidFill>
                <a:srgbClr val="FFFFFF"/>
              </a:solidFill>
              <a:latin typeface="Calibri"/>
            </a:endParaRPr>
          </a:p>
        </p:txBody>
      </p:sp>
      <p:sp>
        <p:nvSpPr>
          <p:cNvPr id="89" name="TextBox 88">
            <a:extLst>
              <a:ext uri="{FF2B5EF4-FFF2-40B4-BE49-F238E27FC236}">
                <a16:creationId xmlns:a16="http://schemas.microsoft.com/office/drawing/2014/main" id="{3A053A79-9765-4F5F-BF18-93F1049ABF58}"/>
              </a:ext>
            </a:extLst>
          </p:cNvPr>
          <p:cNvSpPr txBox="1"/>
          <p:nvPr/>
        </p:nvSpPr>
        <p:spPr>
          <a:xfrm>
            <a:off x="6347190" y="4860540"/>
            <a:ext cx="415498" cy="173124"/>
          </a:xfrm>
          <a:prstGeom prst="rect">
            <a:avLst/>
          </a:prstGeom>
          <a:solidFill>
            <a:schemeClr val="tx1"/>
          </a:solidFill>
          <a:ln>
            <a:noFill/>
          </a:ln>
        </p:spPr>
        <p:txBody>
          <a:bodyPr wrap="none" rtlCol="0" anchor="ctr">
            <a:spAutoFit/>
          </a:bodyPr>
          <a:lstStyle/>
          <a:p>
            <a:pPr algn="ctr" defTabSz="228554"/>
            <a:r>
              <a:rPr lang="en-US" sz="525" dirty="0" err="1">
                <a:solidFill>
                  <a:srgbClr val="FFFFFF"/>
                </a:solidFill>
                <a:latin typeface="Calibri"/>
              </a:rPr>
              <a:t>Slovenië</a:t>
            </a:r>
            <a:endParaRPr lang="en-US" sz="525" dirty="0">
              <a:solidFill>
                <a:srgbClr val="FFFFFF"/>
              </a:solidFill>
              <a:latin typeface="Calibri"/>
            </a:endParaRPr>
          </a:p>
        </p:txBody>
      </p:sp>
      <p:sp>
        <p:nvSpPr>
          <p:cNvPr id="90" name="TextBox 89">
            <a:extLst>
              <a:ext uri="{FF2B5EF4-FFF2-40B4-BE49-F238E27FC236}">
                <a16:creationId xmlns:a16="http://schemas.microsoft.com/office/drawing/2014/main" id="{EC5B972D-8B92-4C0E-B75D-AB81296CFC0D}"/>
              </a:ext>
            </a:extLst>
          </p:cNvPr>
          <p:cNvSpPr txBox="1"/>
          <p:nvPr/>
        </p:nvSpPr>
        <p:spPr>
          <a:xfrm>
            <a:off x="7806792" y="5246940"/>
            <a:ext cx="551754" cy="215444"/>
          </a:xfrm>
          <a:prstGeom prst="rect">
            <a:avLst/>
          </a:prstGeom>
          <a:solidFill>
            <a:schemeClr val="tx1"/>
          </a:solidFill>
          <a:ln>
            <a:noFill/>
          </a:ln>
        </p:spPr>
        <p:txBody>
          <a:bodyPr wrap="none" rtlCol="0" anchor="ctr">
            <a:spAutoFit/>
          </a:bodyPr>
          <a:lstStyle/>
          <a:p>
            <a:pPr algn="ctr" defTabSz="228554"/>
            <a:r>
              <a:rPr lang="en-US" sz="800" dirty="0" err="1">
                <a:solidFill>
                  <a:srgbClr val="FFFFFF"/>
                </a:solidFill>
                <a:latin typeface="Calibri"/>
              </a:rPr>
              <a:t>Bulgarije</a:t>
            </a:r>
            <a:endParaRPr lang="en-US" sz="800" dirty="0">
              <a:solidFill>
                <a:srgbClr val="FFFFFF"/>
              </a:solidFill>
              <a:latin typeface="Calibri"/>
            </a:endParaRPr>
          </a:p>
        </p:txBody>
      </p:sp>
      <p:sp>
        <p:nvSpPr>
          <p:cNvPr id="36" name="Freeform 78">
            <a:extLst>
              <a:ext uri="{FF2B5EF4-FFF2-40B4-BE49-F238E27FC236}">
                <a16:creationId xmlns:a16="http://schemas.microsoft.com/office/drawing/2014/main" id="{4022689D-FF39-4EB2-8D90-C9535BFDC6AA}"/>
              </a:ext>
            </a:extLst>
          </p:cNvPr>
          <p:cNvSpPr>
            <a:spLocks noEditPoints="1"/>
          </p:cNvSpPr>
          <p:nvPr/>
        </p:nvSpPr>
        <p:spPr bwMode="auto">
          <a:xfrm>
            <a:off x="5555478" y="3420469"/>
            <a:ext cx="1049835" cy="1347567"/>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3"/>
          </a:solidFill>
          <a:ln w="3175" cap="rnd">
            <a:solidFill>
              <a:schemeClr val="bg1"/>
            </a:solidFill>
          </a:ln>
        </p:spPr>
        <p:txBody>
          <a:bodyPr vert="horz" wrap="square" lIns="45714" tIns="22857" rIns="45714" bIns="22857" numCol="1" anchor="t" anchorCtr="0" compatLnSpc="1">
            <a:prstTxWarp prst="textNoShape">
              <a:avLst/>
            </a:prstTxWarp>
          </a:bodyPr>
          <a:lstStyle/>
          <a:p>
            <a:pPr defTabSz="228554"/>
            <a:endParaRPr lang="en-US" sz="900">
              <a:solidFill>
                <a:srgbClr val="283147"/>
              </a:solidFill>
              <a:latin typeface="Calibri"/>
            </a:endParaRPr>
          </a:p>
        </p:txBody>
      </p:sp>
      <p:sp>
        <p:nvSpPr>
          <p:cNvPr id="78" name="TextBox 77">
            <a:extLst>
              <a:ext uri="{FF2B5EF4-FFF2-40B4-BE49-F238E27FC236}">
                <a16:creationId xmlns:a16="http://schemas.microsoft.com/office/drawing/2014/main" id="{7A2D2028-D26E-436F-A9BD-EC698CA77DC7}"/>
              </a:ext>
            </a:extLst>
          </p:cNvPr>
          <p:cNvSpPr txBox="1"/>
          <p:nvPr/>
        </p:nvSpPr>
        <p:spPr>
          <a:xfrm>
            <a:off x="5619195" y="3998661"/>
            <a:ext cx="676788" cy="246221"/>
          </a:xfrm>
          <a:prstGeom prst="rect">
            <a:avLst/>
          </a:prstGeom>
          <a:solidFill>
            <a:schemeClr val="tx1"/>
          </a:solidFill>
          <a:ln>
            <a:noFill/>
          </a:ln>
        </p:spPr>
        <p:txBody>
          <a:bodyPr wrap="none" rtlCol="0" anchor="ctr">
            <a:spAutoFit/>
          </a:bodyPr>
          <a:lstStyle/>
          <a:p>
            <a:pPr algn="ctr" defTabSz="228554"/>
            <a:r>
              <a:rPr lang="en-US" sz="1000" dirty="0">
                <a:solidFill>
                  <a:srgbClr val="FFFFFF"/>
                </a:solidFill>
                <a:latin typeface="Calibri"/>
              </a:rPr>
              <a:t>Duitsland</a:t>
            </a:r>
          </a:p>
        </p:txBody>
      </p:sp>
      <p:grpSp>
        <p:nvGrpSpPr>
          <p:cNvPr id="96" name="Groep 95"/>
          <p:cNvGrpSpPr/>
          <p:nvPr/>
        </p:nvGrpSpPr>
        <p:grpSpPr>
          <a:xfrm>
            <a:off x="934975" y="1978381"/>
            <a:ext cx="4242974" cy="2947637"/>
            <a:chOff x="13787023" y="4243532"/>
            <a:chExt cx="8487053" cy="5896042"/>
          </a:xfrm>
        </p:grpSpPr>
        <p:sp>
          <p:nvSpPr>
            <p:cNvPr id="97" name="Tekstvak 96"/>
            <p:cNvSpPr txBox="1"/>
            <p:nvPr/>
          </p:nvSpPr>
          <p:spPr>
            <a:xfrm>
              <a:off x="13787023" y="4243532"/>
              <a:ext cx="5534929" cy="166221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Europa is</a:t>
              </a:r>
              <a:br>
                <a:rPr lang="nl-NL" sz="2400" b="1" dirty="0">
                  <a:solidFill>
                    <a:srgbClr val="283147"/>
                  </a:solidFill>
                  <a:latin typeface="Roboto Slab" pitchFamily="2" charset="0"/>
                  <a:ea typeface="Roboto Slab" pitchFamily="2" charset="0"/>
                </a:rPr>
              </a:br>
              <a:r>
                <a:rPr lang="nl-NL" sz="2400" b="1" dirty="0">
                  <a:solidFill>
                    <a:srgbClr val="283147"/>
                  </a:solidFill>
                  <a:latin typeface="Roboto Slab" pitchFamily="2" charset="0"/>
                  <a:ea typeface="Roboto Slab" pitchFamily="2" charset="0"/>
                </a:rPr>
                <a:t>klaar voor drones</a:t>
              </a:r>
            </a:p>
          </p:txBody>
        </p:sp>
        <p:sp>
          <p:nvSpPr>
            <p:cNvPr id="98" name="Tekstvak 97"/>
            <p:cNvSpPr txBox="1"/>
            <p:nvPr/>
          </p:nvSpPr>
          <p:spPr>
            <a:xfrm>
              <a:off x="13849167" y="6507337"/>
              <a:ext cx="8424909" cy="3632237"/>
            </a:xfrm>
            <a:prstGeom prst="rect">
              <a:avLst/>
            </a:prstGeom>
            <a:noFill/>
          </p:spPr>
          <p:txBody>
            <a:bodyPr wrap="square" rtlCol="0">
              <a:spAutoFit/>
            </a:bodyPr>
            <a:lstStyle/>
            <a:p>
              <a:pPr defTabSz="228554"/>
              <a:r>
                <a:rPr lang="nl-NL" sz="1400" dirty="0">
                  <a:solidFill>
                    <a:srgbClr val="283147"/>
                  </a:solidFill>
                  <a:latin typeface="Calibri"/>
                </a:rPr>
                <a:t>Vanaf 31 december 2020 gelden</a:t>
              </a:r>
            </a:p>
            <a:p>
              <a:pPr defTabSz="228554"/>
              <a:r>
                <a:rPr lang="nl-NL" sz="1400" dirty="0">
                  <a:solidFill>
                    <a:srgbClr val="283147"/>
                  </a:solidFill>
                  <a:latin typeface="Calibri"/>
                </a:rPr>
                <a:t>in alle EU landen dezelfde regels</a:t>
              </a:r>
              <a:br>
                <a:rPr lang="nl-NL" sz="1400" dirty="0">
                  <a:solidFill>
                    <a:srgbClr val="283147"/>
                  </a:solidFill>
                  <a:latin typeface="Calibri"/>
                </a:rPr>
              </a:br>
              <a:r>
                <a:rPr lang="nl-NL" sz="1400" dirty="0">
                  <a:solidFill>
                    <a:srgbClr val="283147"/>
                  </a:solidFill>
                  <a:latin typeface="Calibri"/>
                </a:rPr>
                <a:t>voor het gebruik van drones.</a:t>
              </a:r>
            </a:p>
            <a:p>
              <a:pPr defTabSz="228554"/>
              <a:endParaRPr lang="nl-NL" sz="1400" dirty="0">
                <a:solidFill>
                  <a:srgbClr val="283147"/>
                </a:solidFill>
                <a:latin typeface="Calibri"/>
              </a:endParaRPr>
            </a:p>
            <a:p>
              <a:pPr defTabSz="228554"/>
              <a:r>
                <a:rPr lang="nl-NL" sz="1400" dirty="0">
                  <a:solidFill>
                    <a:srgbClr val="283147"/>
                  </a:solidFill>
                  <a:latin typeface="Calibri"/>
                </a:rPr>
                <a:t>Dit gaat ervoor zorgen dat er steeds</a:t>
              </a:r>
              <a:br>
                <a:rPr lang="nl-NL" sz="1400" dirty="0">
                  <a:solidFill>
                    <a:srgbClr val="283147"/>
                  </a:solidFill>
                  <a:latin typeface="Calibri"/>
                </a:rPr>
              </a:br>
              <a:r>
                <a:rPr lang="nl-NL" sz="1400" dirty="0">
                  <a:solidFill>
                    <a:srgbClr val="283147"/>
                  </a:solidFill>
                  <a:latin typeface="Calibri"/>
                </a:rPr>
                <a:t>meer drones gebruikt worden.</a:t>
              </a:r>
            </a:p>
            <a:p>
              <a:pPr defTabSz="228554"/>
              <a:endParaRPr lang="nl-NL" sz="1400" dirty="0">
                <a:solidFill>
                  <a:srgbClr val="283147"/>
                </a:solidFill>
                <a:latin typeface="Calibri"/>
              </a:endParaRPr>
            </a:p>
            <a:p>
              <a:pPr defTabSz="228554"/>
              <a:r>
                <a:rPr lang="nl-NL" sz="1400" dirty="0">
                  <a:solidFill>
                    <a:srgbClr val="283147"/>
                  </a:solidFill>
                  <a:latin typeface="Calibri"/>
                </a:rPr>
                <a:t>De regels leggen we je zo uit.</a:t>
              </a:r>
            </a:p>
          </p:txBody>
        </p:sp>
        <p:sp>
          <p:nvSpPr>
            <p:cNvPr id="99" name="Rectangle 1"/>
            <p:cNvSpPr/>
            <p:nvPr/>
          </p:nvSpPr>
          <p:spPr>
            <a:xfrm>
              <a:off x="13950973" y="5969035"/>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sp>
        <p:nvSpPr>
          <p:cNvPr id="79" name="TextBox 78">
            <a:extLst>
              <a:ext uri="{FF2B5EF4-FFF2-40B4-BE49-F238E27FC236}">
                <a16:creationId xmlns:a16="http://schemas.microsoft.com/office/drawing/2014/main" id="{69A64FFB-4253-4DB1-A58C-3F52DE4C3D85}"/>
              </a:ext>
            </a:extLst>
          </p:cNvPr>
          <p:cNvSpPr txBox="1"/>
          <p:nvPr/>
        </p:nvSpPr>
        <p:spPr>
          <a:xfrm>
            <a:off x="6124456" y="4594607"/>
            <a:ext cx="723275" cy="246221"/>
          </a:xfrm>
          <a:prstGeom prst="rect">
            <a:avLst/>
          </a:prstGeom>
          <a:solidFill>
            <a:schemeClr val="tx1"/>
          </a:solidFill>
          <a:ln>
            <a:noFill/>
          </a:ln>
        </p:spPr>
        <p:txBody>
          <a:bodyPr wrap="none" rtlCol="0" anchor="ctr">
            <a:spAutoFit/>
          </a:bodyPr>
          <a:lstStyle/>
          <a:p>
            <a:pPr algn="ctr" defTabSz="228554"/>
            <a:r>
              <a:rPr lang="en-US" sz="1000" dirty="0" err="1">
                <a:solidFill>
                  <a:srgbClr val="FFFFFF"/>
                </a:solidFill>
                <a:latin typeface="Calibri"/>
              </a:rPr>
              <a:t>Oostenrijk</a:t>
            </a:r>
            <a:endParaRPr lang="en-US" sz="1000" dirty="0">
              <a:solidFill>
                <a:srgbClr val="FFFFFF"/>
              </a:solidFill>
              <a:latin typeface="Calibri"/>
            </a:endParaRPr>
          </a:p>
        </p:txBody>
      </p:sp>
      <p:sp>
        <p:nvSpPr>
          <p:cNvPr id="88" name="TextBox 87">
            <a:extLst>
              <a:ext uri="{FF2B5EF4-FFF2-40B4-BE49-F238E27FC236}">
                <a16:creationId xmlns:a16="http://schemas.microsoft.com/office/drawing/2014/main" id="{2003EF72-3611-409D-A0D5-6BB26E4FE82F}"/>
              </a:ext>
            </a:extLst>
          </p:cNvPr>
          <p:cNvSpPr txBox="1"/>
          <p:nvPr/>
        </p:nvSpPr>
        <p:spPr>
          <a:xfrm>
            <a:off x="5155273" y="3824205"/>
            <a:ext cx="484428" cy="176972"/>
          </a:xfrm>
          <a:prstGeom prst="rect">
            <a:avLst/>
          </a:prstGeom>
          <a:solidFill>
            <a:schemeClr val="tx1"/>
          </a:solidFill>
          <a:ln>
            <a:noFill/>
          </a:ln>
        </p:spPr>
        <p:txBody>
          <a:bodyPr wrap="none" rtlCol="0" anchor="ctr">
            <a:spAutoFit/>
          </a:bodyPr>
          <a:lstStyle/>
          <a:p>
            <a:pPr algn="ctr" defTabSz="228554"/>
            <a:r>
              <a:rPr lang="en-US" sz="550" dirty="0">
                <a:solidFill>
                  <a:srgbClr val="FFFFFF"/>
                </a:solidFill>
                <a:latin typeface="Calibri"/>
              </a:rPr>
              <a:t>Nederland</a:t>
            </a:r>
          </a:p>
        </p:txBody>
      </p:sp>
      <p:sp>
        <p:nvSpPr>
          <p:cNvPr id="100" name="TextBox 88">
            <a:extLst>
              <a:ext uri="{FF2B5EF4-FFF2-40B4-BE49-F238E27FC236}">
                <a16:creationId xmlns:a16="http://schemas.microsoft.com/office/drawing/2014/main" id="{3A053A79-9765-4F5F-BF18-93F1049ABF58}"/>
              </a:ext>
            </a:extLst>
          </p:cNvPr>
          <p:cNvSpPr txBox="1"/>
          <p:nvPr/>
        </p:nvSpPr>
        <p:spPr>
          <a:xfrm>
            <a:off x="5357475" y="4221508"/>
            <a:ext cx="492443" cy="173124"/>
          </a:xfrm>
          <a:prstGeom prst="rect">
            <a:avLst/>
          </a:prstGeom>
          <a:solidFill>
            <a:schemeClr val="tx1"/>
          </a:solidFill>
          <a:ln>
            <a:noFill/>
          </a:ln>
        </p:spPr>
        <p:txBody>
          <a:bodyPr wrap="none" rtlCol="0" anchor="ctr">
            <a:spAutoFit/>
          </a:bodyPr>
          <a:lstStyle/>
          <a:p>
            <a:pPr algn="ctr" defTabSz="228554"/>
            <a:r>
              <a:rPr lang="en-US" sz="525" dirty="0">
                <a:solidFill>
                  <a:srgbClr val="FFFFFF"/>
                </a:solidFill>
                <a:latin typeface="Calibri"/>
              </a:rPr>
              <a:t>Luxemburg</a:t>
            </a:r>
          </a:p>
        </p:txBody>
      </p:sp>
      <p:sp>
        <p:nvSpPr>
          <p:cNvPr id="103" name="TextBox 87">
            <a:extLst>
              <a:ext uri="{FF2B5EF4-FFF2-40B4-BE49-F238E27FC236}">
                <a16:creationId xmlns:a16="http://schemas.microsoft.com/office/drawing/2014/main" id="{2003EF72-3611-409D-A0D5-6BB26E4FE82F}"/>
              </a:ext>
            </a:extLst>
          </p:cNvPr>
          <p:cNvSpPr txBox="1"/>
          <p:nvPr/>
        </p:nvSpPr>
        <p:spPr>
          <a:xfrm>
            <a:off x="5669257" y="3214533"/>
            <a:ext cx="553358" cy="176972"/>
          </a:xfrm>
          <a:prstGeom prst="rect">
            <a:avLst/>
          </a:prstGeom>
          <a:solidFill>
            <a:schemeClr val="tx1"/>
          </a:solidFill>
          <a:ln>
            <a:noFill/>
          </a:ln>
        </p:spPr>
        <p:txBody>
          <a:bodyPr wrap="none" rtlCol="0" anchor="ctr">
            <a:spAutoFit/>
          </a:bodyPr>
          <a:lstStyle/>
          <a:p>
            <a:pPr algn="ctr" defTabSz="228554"/>
            <a:r>
              <a:rPr lang="en-US" sz="550" dirty="0" err="1">
                <a:solidFill>
                  <a:srgbClr val="FFFFFF"/>
                </a:solidFill>
                <a:latin typeface="Calibri"/>
              </a:rPr>
              <a:t>Denemarken</a:t>
            </a:r>
            <a:endParaRPr lang="en-US" sz="550" dirty="0">
              <a:solidFill>
                <a:srgbClr val="FFFFFF"/>
              </a:solidFill>
              <a:latin typeface="Calibri"/>
            </a:endParaRPr>
          </a:p>
        </p:txBody>
      </p:sp>
    </p:spTree>
    <p:extLst>
      <p:ext uri="{BB962C8B-B14F-4D97-AF65-F5344CB8AC3E}">
        <p14:creationId xmlns:p14="http://schemas.microsoft.com/office/powerpoint/2010/main" val="10891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000" fill="hold"/>
                                        <p:tgtEl>
                                          <p:spTgt spid="47"/>
                                        </p:tgtEl>
                                        <p:attrNameLst>
                                          <p:attrName>ppt_x</p:attrName>
                                        </p:attrNameLst>
                                      </p:cBhvr>
                                      <p:tavLst>
                                        <p:tav tm="0">
                                          <p:val>
                                            <p:strVal val="0-#ppt_w/2"/>
                                          </p:val>
                                        </p:tav>
                                        <p:tav tm="100000">
                                          <p:val>
                                            <p:strVal val="#ppt_x"/>
                                          </p:val>
                                        </p:tav>
                                      </p:tavLst>
                                    </p:anim>
                                    <p:anim calcmode="lin" valueType="num">
                                      <p:cBhvr additive="base">
                                        <p:cTn id="16" dur="10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0-#ppt_w/2"/>
                                          </p:val>
                                        </p:tav>
                                        <p:tav tm="100000">
                                          <p:val>
                                            <p:strVal val="#ppt_x"/>
                                          </p:val>
                                        </p:tav>
                                      </p:tavLst>
                                    </p:anim>
                                    <p:anim calcmode="lin" valueType="num">
                                      <p:cBhvr additive="base">
                                        <p:cTn id="20" dur="10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1000" fill="hold"/>
                                        <p:tgtEl>
                                          <p:spTgt spid="41"/>
                                        </p:tgtEl>
                                        <p:attrNameLst>
                                          <p:attrName>ppt_x</p:attrName>
                                        </p:attrNameLst>
                                      </p:cBhvr>
                                      <p:tavLst>
                                        <p:tav tm="0">
                                          <p:val>
                                            <p:strVal val="0-#ppt_w/2"/>
                                          </p:val>
                                        </p:tav>
                                        <p:tav tm="100000">
                                          <p:val>
                                            <p:strVal val="#ppt_x"/>
                                          </p:val>
                                        </p:tav>
                                      </p:tavLst>
                                    </p:anim>
                                    <p:anim calcmode="lin" valueType="num">
                                      <p:cBhvr additive="base">
                                        <p:cTn id="24" dur="10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000" fill="hold"/>
                                        <p:tgtEl>
                                          <p:spTgt spid="26"/>
                                        </p:tgtEl>
                                        <p:attrNameLst>
                                          <p:attrName>ppt_x</p:attrName>
                                        </p:attrNameLst>
                                      </p:cBhvr>
                                      <p:tavLst>
                                        <p:tav tm="0">
                                          <p:val>
                                            <p:strVal val="0-#ppt_w/2"/>
                                          </p:val>
                                        </p:tav>
                                        <p:tav tm="100000">
                                          <p:val>
                                            <p:strVal val="#ppt_x"/>
                                          </p:val>
                                        </p:tav>
                                      </p:tavLst>
                                    </p:anim>
                                    <p:anim calcmode="lin" valueType="num">
                                      <p:cBhvr additive="base">
                                        <p:cTn id="36" dur="10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000" fill="hold"/>
                                        <p:tgtEl>
                                          <p:spTgt spid="21"/>
                                        </p:tgtEl>
                                        <p:attrNameLst>
                                          <p:attrName>ppt_x</p:attrName>
                                        </p:attrNameLst>
                                      </p:cBhvr>
                                      <p:tavLst>
                                        <p:tav tm="0">
                                          <p:val>
                                            <p:strVal val="0-#ppt_w/2"/>
                                          </p:val>
                                        </p:tav>
                                        <p:tav tm="100000">
                                          <p:val>
                                            <p:strVal val="#ppt_x"/>
                                          </p:val>
                                        </p:tav>
                                      </p:tavLst>
                                    </p:anim>
                                    <p:anim calcmode="lin" valueType="num">
                                      <p:cBhvr additive="base">
                                        <p:cTn id="40" dur="10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1000" fill="hold"/>
                                        <p:tgtEl>
                                          <p:spTgt spid="39"/>
                                        </p:tgtEl>
                                        <p:attrNameLst>
                                          <p:attrName>ppt_x</p:attrName>
                                        </p:attrNameLst>
                                      </p:cBhvr>
                                      <p:tavLst>
                                        <p:tav tm="0">
                                          <p:val>
                                            <p:strVal val="0-#ppt_w/2"/>
                                          </p:val>
                                        </p:tav>
                                        <p:tav tm="100000">
                                          <p:val>
                                            <p:strVal val="#ppt_x"/>
                                          </p:val>
                                        </p:tav>
                                      </p:tavLst>
                                    </p:anim>
                                    <p:anim calcmode="lin" valueType="num">
                                      <p:cBhvr additive="base">
                                        <p:cTn id="44" dur="10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0-#ppt_w/2"/>
                                          </p:val>
                                        </p:tav>
                                        <p:tav tm="100000">
                                          <p:val>
                                            <p:strVal val="#ppt_x"/>
                                          </p:val>
                                        </p:tav>
                                      </p:tavLst>
                                    </p:anim>
                                    <p:anim calcmode="lin" valueType="num">
                                      <p:cBhvr additive="base">
                                        <p:cTn id="48" dur="10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0-#ppt_w/2"/>
                                          </p:val>
                                        </p:tav>
                                        <p:tav tm="100000">
                                          <p:val>
                                            <p:strVal val="#ppt_x"/>
                                          </p:val>
                                        </p:tav>
                                      </p:tavLst>
                                    </p:anim>
                                    <p:anim calcmode="lin" valueType="num">
                                      <p:cBhvr additive="base">
                                        <p:cTn id="52" dur="10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1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0-#ppt_w/2"/>
                                          </p:val>
                                        </p:tav>
                                        <p:tav tm="100000">
                                          <p:val>
                                            <p:strVal val="#ppt_x"/>
                                          </p:val>
                                        </p:tav>
                                      </p:tavLst>
                                    </p:anim>
                                    <p:anim calcmode="lin" valueType="num">
                                      <p:cBhvr additive="base">
                                        <p:cTn id="56" dur="10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20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1000" fill="hold"/>
                                        <p:tgtEl>
                                          <p:spTgt spid="46"/>
                                        </p:tgtEl>
                                        <p:attrNameLst>
                                          <p:attrName>ppt_x</p:attrName>
                                        </p:attrNameLst>
                                      </p:cBhvr>
                                      <p:tavLst>
                                        <p:tav tm="0">
                                          <p:val>
                                            <p:strVal val="0-#ppt_w/2"/>
                                          </p:val>
                                        </p:tav>
                                        <p:tav tm="100000">
                                          <p:val>
                                            <p:strVal val="#ppt_x"/>
                                          </p:val>
                                        </p:tav>
                                      </p:tavLst>
                                    </p:anim>
                                    <p:anim calcmode="lin" valueType="num">
                                      <p:cBhvr additive="base">
                                        <p:cTn id="60" dur="1000" fill="hold"/>
                                        <p:tgtEl>
                                          <p:spTgt spid="46"/>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30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1000" fill="hold"/>
                                        <p:tgtEl>
                                          <p:spTgt spid="3"/>
                                        </p:tgtEl>
                                        <p:attrNameLst>
                                          <p:attrName>ppt_x</p:attrName>
                                        </p:attrNameLst>
                                      </p:cBhvr>
                                      <p:tavLst>
                                        <p:tav tm="0">
                                          <p:val>
                                            <p:strVal val="0-#ppt_w/2"/>
                                          </p:val>
                                        </p:tav>
                                        <p:tav tm="100000">
                                          <p:val>
                                            <p:strVal val="#ppt_x"/>
                                          </p:val>
                                        </p:tav>
                                      </p:tavLst>
                                    </p:anim>
                                    <p:anim calcmode="lin" valueType="num">
                                      <p:cBhvr additive="base">
                                        <p:cTn id="64" dur="1000" fill="hold"/>
                                        <p:tgtEl>
                                          <p:spTgt spid="3"/>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4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1000" fill="hold"/>
                                        <p:tgtEl>
                                          <p:spTgt spid="33"/>
                                        </p:tgtEl>
                                        <p:attrNameLst>
                                          <p:attrName>ppt_x</p:attrName>
                                        </p:attrNameLst>
                                      </p:cBhvr>
                                      <p:tavLst>
                                        <p:tav tm="0">
                                          <p:val>
                                            <p:strVal val="0-#ppt_w/2"/>
                                          </p:val>
                                        </p:tav>
                                        <p:tav tm="100000">
                                          <p:val>
                                            <p:strVal val="#ppt_x"/>
                                          </p:val>
                                        </p:tav>
                                      </p:tavLst>
                                    </p:anim>
                                    <p:anim calcmode="lin" valueType="num">
                                      <p:cBhvr additive="base">
                                        <p:cTn id="68" dur="1000" fill="hold"/>
                                        <p:tgtEl>
                                          <p:spTgt spid="33"/>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50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1000" fill="hold"/>
                                        <p:tgtEl>
                                          <p:spTgt spid="22"/>
                                        </p:tgtEl>
                                        <p:attrNameLst>
                                          <p:attrName>ppt_x</p:attrName>
                                        </p:attrNameLst>
                                      </p:cBhvr>
                                      <p:tavLst>
                                        <p:tav tm="0">
                                          <p:val>
                                            <p:strVal val="0-#ppt_w/2"/>
                                          </p:val>
                                        </p:tav>
                                        <p:tav tm="100000">
                                          <p:val>
                                            <p:strVal val="#ppt_x"/>
                                          </p:val>
                                        </p:tav>
                                      </p:tavLst>
                                    </p:anim>
                                    <p:anim calcmode="lin" valueType="num">
                                      <p:cBhvr additive="base">
                                        <p:cTn id="72" dur="10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60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1000" fill="hold"/>
                                        <p:tgtEl>
                                          <p:spTgt spid="38"/>
                                        </p:tgtEl>
                                        <p:attrNameLst>
                                          <p:attrName>ppt_x</p:attrName>
                                        </p:attrNameLst>
                                      </p:cBhvr>
                                      <p:tavLst>
                                        <p:tav tm="0">
                                          <p:val>
                                            <p:strVal val="0-#ppt_w/2"/>
                                          </p:val>
                                        </p:tav>
                                        <p:tav tm="100000">
                                          <p:val>
                                            <p:strVal val="#ppt_x"/>
                                          </p:val>
                                        </p:tav>
                                      </p:tavLst>
                                    </p:anim>
                                    <p:anim calcmode="lin" valueType="num">
                                      <p:cBhvr additive="base">
                                        <p:cTn id="76" dur="1000" fill="hold"/>
                                        <p:tgtEl>
                                          <p:spTgt spid="38"/>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70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0-#ppt_w/2"/>
                                          </p:val>
                                        </p:tav>
                                        <p:tav tm="100000">
                                          <p:val>
                                            <p:strVal val="#ppt_x"/>
                                          </p:val>
                                        </p:tav>
                                      </p:tavLst>
                                    </p:anim>
                                    <p:anim calcmode="lin" valueType="num">
                                      <p:cBhvr additive="base">
                                        <p:cTn id="80" dur="1000" fill="hold"/>
                                        <p:tgtEl>
                                          <p:spTgt spid="9"/>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80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1000" fill="hold"/>
                                        <p:tgtEl>
                                          <p:spTgt spid="24"/>
                                        </p:tgtEl>
                                        <p:attrNameLst>
                                          <p:attrName>ppt_x</p:attrName>
                                        </p:attrNameLst>
                                      </p:cBhvr>
                                      <p:tavLst>
                                        <p:tav tm="0">
                                          <p:val>
                                            <p:strVal val="0-#ppt_w/2"/>
                                          </p:val>
                                        </p:tav>
                                        <p:tav tm="100000">
                                          <p:val>
                                            <p:strVal val="#ppt_x"/>
                                          </p:val>
                                        </p:tav>
                                      </p:tavLst>
                                    </p:anim>
                                    <p:anim calcmode="lin" valueType="num">
                                      <p:cBhvr additive="base">
                                        <p:cTn id="84" dur="10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9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1000" fill="hold"/>
                                        <p:tgtEl>
                                          <p:spTgt spid="28"/>
                                        </p:tgtEl>
                                        <p:attrNameLst>
                                          <p:attrName>ppt_x</p:attrName>
                                        </p:attrNameLst>
                                      </p:cBhvr>
                                      <p:tavLst>
                                        <p:tav tm="0">
                                          <p:val>
                                            <p:strVal val="0-#ppt_w/2"/>
                                          </p:val>
                                        </p:tav>
                                        <p:tav tm="100000">
                                          <p:val>
                                            <p:strVal val="#ppt_x"/>
                                          </p:val>
                                        </p:tav>
                                      </p:tavLst>
                                    </p:anim>
                                    <p:anim calcmode="lin" valueType="num">
                                      <p:cBhvr additive="base">
                                        <p:cTn id="88" dur="1000" fill="hold"/>
                                        <p:tgtEl>
                                          <p:spTgt spid="28"/>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100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1000" fill="hold"/>
                                        <p:tgtEl>
                                          <p:spTgt spid="12"/>
                                        </p:tgtEl>
                                        <p:attrNameLst>
                                          <p:attrName>ppt_x</p:attrName>
                                        </p:attrNameLst>
                                      </p:cBhvr>
                                      <p:tavLst>
                                        <p:tav tm="0">
                                          <p:val>
                                            <p:strVal val="0-#ppt_w/2"/>
                                          </p:val>
                                        </p:tav>
                                        <p:tav tm="100000">
                                          <p:val>
                                            <p:strVal val="#ppt_x"/>
                                          </p:val>
                                        </p:tav>
                                      </p:tavLst>
                                    </p:anim>
                                    <p:anim calcmode="lin" valueType="num">
                                      <p:cBhvr additive="base">
                                        <p:cTn id="92" dur="1000" fill="hold"/>
                                        <p:tgtEl>
                                          <p:spTgt spid="12"/>
                                        </p:tgtEl>
                                        <p:attrNameLst>
                                          <p:attrName>ppt_y</p:attrName>
                                        </p:attrNameLst>
                                      </p:cBhvr>
                                      <p:tavLst>
                                        <p:tav tm="0">
                                          <p:val>
                                            <p:strVal val="#ppt_y"/>
                                          </p:val>
                                        </p:tav>
                                        <p:tav tm="100000">
                                          <p:val>
                                            <p:strVal val="#ppt_y"/>
                                          </p:val>
                                        </p:tav>
                                      </p:tavLst>
                                    </p:anim>
                                  </p:childTnLst>
                                </p:cTn>
                              </p:par>
                              <p:par>
                                <p:cTn id="93" presetID="2" presetClass="entr" presetSubtype="8" decel="100000" fill="hold" grpId="0" nodeType="withEffect">
                                  <p:stCondLst>
                                    <p:cond delay="110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1000" fill="hold"/>
                                        <p:tgtEl>
                                          <p:spTgt spid="45"/>
                                        </p:tgtEl>
                                        <p:attrNameLst>
                                          <p:attrName>ppt_x</p:attrName>
                                        </p:attrNameLst>
                                      </p:cBhvr>
                                      <p:tavLst>
                                        <p:tav tm="0">
                                          <p:val>
                                            <p:strVal val="0-#ppt_w/2"/>
                                          </p:val>
                                        </p:tav>
                                        <p:tav tm="100000">
                                          <p:val>
                                            <p:strVal val="#ppt_x"/>
                                          </p:val>
                                        </p:tav>
                                      </p:tavLst>
                                    </p:anim>
                                    <p:anim calcmode="lin" valueType="num">
                                      <p:cBhvr additive="base">
                                        <p:cTn id="96" dur="1000" fill="hold"/>
                                        <p:tgtEl>
                                          <p:spTgt spid="45"/>
                                        </p:tgtEl>
                                        <p:attrNameLst>
                                          <p:attrName>ppt_y</p:attrName>
                                        </p:attrNameLst>
                                      </p:cBhvr>
                                      <p:tavLst>
                                        <p:tav tm="0">
                                          <p:val>
                                            <p:strVal val="#ppt_y"/>
                                          </p:val>
                                        </p:tav>
                                        <p:tav tm="100000">
                                          <p:val>
                                            <p:strVal val="#ppt_y"/>
                                          </p:val>
                                        </p:tav>
                                      </p:tavLst>
                                    </p:anim>
                                  </p:childTnLst>
                                </p:cTn>
                              </p:par>
                              <p:par>
                                <p:cTn id="97" presetID="2" presetClass="entr" presetSubtype="8" decel="100000" fill="hold" grpId="0" nodeType="withEffect">
                                  <p:stCondLst>
                                    <p:cond delay="120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1000" fill="hold"/>
                                        <p:tgtEl>
                                          <p:spTgt spid="13"/>
                                        </p:tgtEl>
                                        <p:attrNameLst>
                                          <p:attrName>ppt_x</p:attrName>
                                        </p:attrNameLst>
                                      </p:cBhvr>
                                      <p:tavLst>
                                        <p:tav tm="0">
                                          <p:val>
                                            <p:strVal val="0-#ppt_w/2"/>
                                          </p:val>
                                        </p:tav>
                                        <p:tav tm="100000">
                                          <p:val>
                                            <p:strVal val="#ppt_x"/>
                                          </p:val>
                                        </p:tav>
                                      </p:tavLst>
                                    </p:anim>
                                    <p:anim calcmode="lin" valueType="num">
                                      <p:cBhvr additive="base">
                                        <p:cTn id="100" dur="1000" fill="hold"/>
                                        <p:tgtEl>
                                          <p:spTgt spid="13"/>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130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1000" fill="hold"/>
                                        <p:tgtEl>
                                          <p:spTgt spid="8"/>
                                        </p:tgtEl>
                                        <p:attrNameLst>
                                          <p:attrName>ppt_x</p:attrName>
                                        </p:attrNameLst>
                                      </p:cBhvr>
                                      <p:tavLst>
                                        <p:tav tm="0">
                                          <p:val>
                                            <p:strVal val="0-#ppt_w/2"/>
                                          </p:val>
                                        </p:tav>
                                        <p:tav tm="100000">
                                          <p:val>
                                            <p:strVal val="#ppt_x"/>
                                          </p:val>
                                        </p:tav>
                                      </p:tavLst>
                                    </p:anim>
                                    <p:anim calcmode="lin" valueType="num">
                                      <p:cBhvr additive="base">
                                        <p:cTn id="104" dur="1000" fill="hold"/>
                                        <p:tgtEl>
                                          <p:spTgt spid="8"/>
                                        </p:tgtEl>
                                        <p:attrNameLst>
                                          <p:attrName>ppt_y</p:attrName>
                                        </p:attrNameLst>
                                      </p:cBhvr>
                                      <p:tavLst>
                                        <p:tav tm="0">
                                          <p:val>
                                            <p:strVal val="#ppt_y"/>
                                          </p:val>
                                        </p:tav>
                                        <p:tav tm="100000">
                                          <p:val>
                                            <p:strVal val="#ppt_y"/>
                                          </p:val>
                                        </p:tav>
                                      </p:tavLst>
                                    </p:anim>
                                  </p:childTnLst>
                                </p:cTn>
                              </p:par>
                              <p:par>
                                <p:cTn id="105" presetID="2" presetClass="entr" presetSubtype="8" decel="100000" fill="hold" grpId="0" nodeType="withEffect">
                                  <p:stCondLst>
                                    <p:cond delay="140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1000" fill="hold"/>
                                        <p:tgtEl>
                                          <p:spTgt spid="4"/>
                                        </p:tgtEl>
                                        <p:attrNameLst>
                                          <p:attrName>ppt_x</p:attrName>
                                        </p:attrNameLst>
                                      </p:cBhvr>
                                      <p:tavLst>
                                        <p:tav tm="0">
                                          <p:val>
                                            <p:strVal val="0-#ppt_w/2"/>
                                          </p:val>
                                        </p:tav>
                                        <p:tav tm="100000">
                                          <p:val>
                                            <p:strVal val="#ppt_x"/>
                                          </p:val>
                                        </p:tav>
                                      </p:tavLst>
                                    </p:anim>
                                    <p:anim calcmode="lin" valueType="num">
                                      <p:cBhvr additive="base">
                                        <p:cTn id="108" dur="1000" fill="hold"/>
                                        <p:tgtEl>
                                          <p:spTgt spid="4"/>
                                        </p:tgtEl>
                                        <p:attrNameLst>
                                          <p:attrName>ppt_y</p:attrName>
                                        </p:attrNameLst>
                                      </p:cBhvr>
                                      <p:tavLst>
                                        <p:tav tm="0">
                                          <p:val>
                                            <p:strVal val="#ppt_y"/>
                                          </p:val>
                                        </p:tav>
                                        <p:tav tm="100000">
                                          <p:val>
                                            <p:strVal val="#ppt_y"/>
                                          </p:val>
                                        </p:tav>
                                      </p:tavLst>
                                    </p:anim>
                                  </p:childTnLst>
                                </p:cTn>
                              </p:par>
                              <p:par>
                                <p:cTn id="109" presetID="2" presetClass="entr" presetSubtype="8" decel="100000" fill="hold" grpId="0" nodeType="withEffect">
                                  <p:stCondLst>
                                    <p:cond delay="150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1000" fill="hold"/>
                                        <p:tgtEl>
                                          <p:spTgt spid="6"/>
                                        </p:tgtEl>
                                        <p:attrNameLst>
                                          <p:attrName>ppt_x</p:attrName>
                                        </p:attrNameLst>
                                      </p:cBhvr>
                                      <p:tavLst>
                                        <p:tav tm="0">
                                          <p:val>
                                            <p:strVal val="0-#ppt_w/2"/>
                                          </p:val>
                                        </p:tav>
                                        <p:tav tm="100000">
                                          <p:val>
                                            <p:strVal val="#ppt_x"/>
                                          </p:val>
                                        </p:tav>
                                      </p:tavLst>
                                    </p:anim>
                                    <p:anim calcmode="lin" valueType="num">
                                      <p:cBhvr additive="base">
                                        <p:cTn id="112" dur="1000" fill="hold"/>
                                        <p:tgtEl>
                                          <p:spTgt spid="6"/>
                                        </p:tgtEl>
                                        <p:attrNameLst>
                                          <p:attrName>ppt_y</p:attrName>
                                        </p:attrNameLst>
                                      </p:cBhvr>
                                      <p:tavLst>
                                        <p:tav tm="0">
                                          <p:val>
                                            <p:strVal val="#ppt_y"/>
                                          </p:val>
                                        </p:tav>
                                        <p:tav tm="100000">
                                          <p:val>
                                            <p:strVal val="#ppt_y"/>
                                          </p:val>
                                        </p:tav>
                                      </p:tavLst>
                                    </p:anim>
                                  </p:childTnLst>
                                </p:cTn>
                              </p:par>
                              <p:par>
                                <p:cTn id="113" presetID="2" presetClass="entr" presetSubtype="8" decel="100000" fill="hold" grpId="0" nodeType="withEffect">
                                  <p:stCondLst>
                                    <p:cond delay="160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1000" fill="hold"/>
                                        <p:tgtEl>
                                          <p:spTgt spid="7"/>
                                        </p:tgtEl>
                                        <p:attrNameLst>
                                          <p:attrName>ppt_x</p:attrName>
                                        </p:attrNameLst>
                                      </p:cBhvr>
                                      <p:tavLst>
                                        <p:tav tm="0">
                                          <p:val>
                                            <p:strVal val="0-#ppt_w/2"/>
                                          </p:val>
                                        </p:tav>
                                        <p:tav tm="100000">
                                          <p:val>
                                            <p:strVal val="#ppt_x"/>
                                          </p:val>
                                        </p:tav>
                                      </p:tavLst>
                                    </p:anim>
                                    <p:anim calcmode="lin" valueType="num">
                                      <p:cBhvr additive="base">
                                        <p:cTn id="116" dur="1000" fill="hold"/>
                                        <p:tgtEl>
                                          <p:spTgt spid="7"/>
                                        </p:tgtEl>
                                        <p:attrNameLst>
                                          <p:attrName>ppt_y</p:attrName>
                                        </p:attrNameLst>
                                      </p:cBhvr>
                                      <p:tavLst>
                                        <p:tav tm="0">
                                          <p:val>
                                            <p:strVal val="#ppt_y"/>
                                          </p:val>
                                        </p:tav>
                                        <p:tav tm="100000">
                                          <p:val>
                                            <p:strVal val="#ppt_y"/>
                                          </p:val>
                                        </p:tav>
                                      </p:tavLst>
                                    </p:anim>
                                  </p:childTnLst>
                                </p:cTn>
                              </p:par>
                              <p:par>
                                <p:cTn id="117" presetID="2" presetClass="entr" presetSubtype="8" decel="100000" fill="hold" grpId="0" nodeType="withEffect">
                                  <p:stCondLst>
                                    <p:cond delay="170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1000" fill="hold"/>
                                        <p:tgtEl>
                                          <p:spTgt spid="16"/>
                                        </p:tgtEl>
                                        <p:attrNameLst>
                                          <p:attrName>ppt_x</p:attrName>
                                        </p:attrNameLst>
                                      </p:cBhvr>
                                      <p:tavLst>
                                        <p:tav tm="0">
                                          <p:val>
                                            <p:strVal val="0-#ppt_w/2"/>
                                          </p:val>
                                        </p:tav>
                                        <p:tav tm="100000">
                                          <p:val>
                                            <p:strVal val="#ppt_x"/>
                                          </p:val>
                                        </p:tav>
                                      </p:tavLst>
                                    </p:anim>
                                    <p:anim calcmode="lin" valueType="num">
                                      <p:cBhvr additive="base">
                                        <p:cTn id="120" dur="1000" fill="hold"/>
                                        <p:tgtEl>
                                          <p:spTgt spid="16"/>
                                        </p:tgtEl>
                                        <p:attrNameLst>
                                          <p:attrName>ppt_y</p:attrName>
                                        </p:attrNameLst>
                                      </p:cBhvr>
                                      <p:tavLst>
                                        <p:tav tm="0">
                                          <p:val>
                                            <p:strVal val="#ppt_y"/>
                                          </p:val>
                                        </p:tav>
                                        <p:tav tm="100000">
                                          <p:val>
                                            <p:strVal val="#ppt_y"/>
                                          </p:val>
                                        </p:tav>
                                      </p:tavLst>
                                    </p:anim>
                                  </p:childTnLst>
                                </p:cTn>
                              </p:par>
                              <p:par>
                                <p:cTn id="121" presetID="2" presetClass="entr" presetSubtype="8" decel="100000" fill="hold" grpId="0" nodeType="withEffect">
                                  <p:stCondLst>
                                    <p:cond delay="1800"/>
                                  </p:stCondLst>
                                  <p:childTnLst>
                                    <p:set>
                                      <p:cBhvr>
                                        <p:cTn id="122" dur="1" fill="hold">
                                          <p:stCondLst>
                                            <p:cond delay="0"/>
                                          </p:stCondLst>
                                        </p:cTn>
                                        <p:tgtEl>
                                          <p:spTgt spid="11"/>
                                        </p:tgtEl>
                                        <p:attrNameLst>
                                          <p:attrName>style.visibility</p:attrName>
                                        </p:attrNameLst>
                                      </p:cBhvr>
                                      <p:to>
                                        <p:strVal val="visible"/>
                                      </p:to>
                                    </p:set>
                                    <p:anim calcmode="lin" valueType="num">
                                      <p:cBhvr additive="base">
                                        <p:cTn id="123" dur="1000" fill="hold"/>
                                        <p:tgtEl>
                                          <p:spTgt spid="11"/>
                                        </p:tgtEl>
                                        <p:attrNameLst>
                                          <p:attrName>ppt_x</p:attrName>
                                        </p:attrNameLst>
                                      </p:cBhvr>
                                      <p:tavLst>
                                        <p:tav tm="0">
                                          <p:val>
                                            <p:strVal val="0-#ppt_w/2"/>
                                          </p:val>
                                        </p:tav>
                                        <p:tav tm="100000">
                                          <p:val>
                                            <p:strVal val="#ppt_x"/>
                                          </p:val>
                                        </p:tav>
                                      </p:tavLst>
                                    </p:anim>
                                    <p:anim calcmode="lin" valueType="num">
                                      <p:cBhvr additive="base">
                                        <p:cTn id="124" dur="1000" fill="hold"/>
                                        <p:tgtEl>
                                          <p:spTgt spid="11"/>
                                        </p:tgtEl>
                                        <p:attrNameLst>
                                          <p:attrName>ppt_y</p:attrName>
                                        </p:attrNameLst>
                                      </p:cBhvr>
                                      <p:tavLst>
                                        <p:tav tm="0">
                                          <p:val>
                                            <p:strVal val="#ppt_y"/>
                                          </p:val>
                                        </p:tav>
                                        <p:tav tm="100000">
                                          <p:val>
                                            <p:strVal val="#ppt_y"/>
                                          </p:val>
                                        </p:tav>
                                      </p:tavLst>
                                    </p:anim>
                                  </p:childTnLst>
                                </p:cTn>
                              </p:par>
                              <p:par>
                                <p:cTn id="125" presetID="2" presetClass="entr" presetSubtype="8" decel="100000" fill="hold" grpId="0" nodeType="withEffect">
                                  <p:stCondLst>
                                    <p:cond delay="190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1000" fill="hold"/>
                                        <p:tgtEl>
                                          <p:spTgt spid="20"/>
                                        </p:tgtEl>
                                        <p:attrNameLst>
                                          <p:attrName>ppt_x</p:attrName>
                                        </p:attrNameLst>
                                      </p:cBhvr>
                                      <p:tavLst>
                                        <p:tav tm="0">
                                          <p:val>
                                            <p:strVal val="0-#ppt_w/2"/>
                                          </p:val>
                                        </p:tav>
                                        <p:tav tm="100000">
                                          <p:val>
                                            <p:strVal val="#ppt_x"/>
                                          </p:val>
                                        </p:tav>
                                      </p:tavLst>
                                    </p:anim>
                                    <p:anim calcmode="lin" valueType="num">
                                      <p:cBhvr additive="base">
                                        <p:cTn id="128" dur="1000" fill="hold"/>
                                        <p:tgtEl>
                                          <p:spTgt spid="20"/>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190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1000" fill="hold"/>
                                        <p:tgtEl>
                                          <p:spTgt spid="5"/>
                                        </p:tgtEl>
                                        <p:attrNameLst>
                                          <p:attrName>ppt_x</p:attrName>
                                        </p:attrNameLst>
                                      </p:cBhvr>
                                      <p:tavLst>
                                        <p:tav tm="0">
                                          <p:val>
                                            <p:strVal val="0-#ppt_w/2"/>
                                          </p:val>
                                        </p:tav>
                                        <p:tav tm="100000">
                                          <p:val>
                                            <p:strVal val="#ppt_x"/>
                                          </p:val>
                                        </p:tav>
                                      </p:tavLst>
                                    </p:anim>
                                    <p:anim calcmode="lin" valueType="num">
                                      <p:cBhvr additive="base">
                                        <p:cTn id="132" dur="1000" fill="hold"/>
                                        <p:tgtEl>
                                          <p:spTgt spid="5"/>
                                        </p:tgtEl>
                                        <p:attrNameLst>
                                          <p:attrName>ppt_y</p:attrName>
                                        </p:attrNameLst>
                                      </p:cBhvr>
                                      <p:tavLst>
                                        <p:tav tm="0">
                                          <p:val>
                                            <p:strVal val="#ppt_y"/>
                                          </p:val>
                                        </p:tav>
                                        <p:tav tm="100000">
                                          <p:val>
                                            <p:strVal val="#ppt_y"/>
                                          </p:val>
                                        </p:tav>
                                      </p:tavLst>
                                    </p:anim>
                                  </p:childTnLst>
                                </p:cTn>
                              </p:par>
                              <p:par>
                                <p:cTn id="133" presetID="2" presetClass="entr" presetSubtype="8" decel="100000" fill="hold" grpId="0" nodeType="withEffect">
                                  <p:stCondLst>
                                    <p:cond delay="2000"/>
                                  </p:stCondLst>
                                  <p:childTnLst>
                                    <p:set>
                                      <p:cBhvr>
                                        <p:cTn id="134" dur="1" fill="hold">
                                          <p:stCondLst>
                                            <p:cond delay="0"/>
                                          </p:stCondLst>
                                        </p:cTn>
                                        <p:tgtEl>
                                          <p:spTgt spid="30"/>
                                        </p:tgtEl>
                                        <p:attrNameLst>
                                          <p:attrName>style.visibility</p:attrName>
                                        </p:attrNameLst>
                                      </p:cBhvr>
                                      <p:to>
                                        <p:strVal val="visible"/>
                                      </p:to>
                                    </p:set>
                                    <p:anim calcmode="lin" valueType="num">
                                      <p:cBhvr additive="base">
                                        <p:cTn id="135" dur="1000" fill="hold"/>
                                        <p:tgtEl>
                                          <p:spTgt spid="30"/>
                                        </p:tgtEl>
                                        <p:attrNameLst>
                                          <p:attrName>ppt_x</p:attrName>
                                        </p:attrNameLst>
                                      </p:cBhvr>
                                      <p:tavLst>
                                        <p:tav tm="0">
                                          <p:val>
                                            <p:strVal val="0-#ppt_w/2"/>
                                          </p:val>
                                        </p:tav>
                                        <p:tav tm="100000">
                                          <p:val>
                                            <p:strVal val="#ppt_x"/>
                                          </p:val>
                                        </p:tav>
                                      </p:tavLst>
                                    </p:anim>
                                    <p:anim calcmode="lin" valueType="num">
                                      <p:cBhvr additive="base">
                                        <p:cTn id="136" dur="1000" fill="hold"/>
                                        <p:tgtEl>
                                          <p:spTgt spid="30"/>
                                        </p:tgtEl>
                                        <p:attrNameLst>
                                          <p:attrName>ppt_y</p:attrName>
                                        </p:attrNameLst>
                                      </p:cBhvr>
                                      <p:tavLst>
                                        <p:tav tm="0">
                                          <p:val>
                                            <p:strVal val="#ppt_y"/>
                                          </p:val>
                                        </p:tav>
                                        <p:tav tm="100000">
                                          <p:val>
                                            <p:strVal val="#ppt_y"/>
                                          </p:val>
                                        </p:tav>
                                      </p:tavLst>
                                    </p:anim>
                                  </p:childTnLst>
                                </p:cTn>
                              </p:par>
                              <p:par>
                                <p:cTn id="137" presetID="2" presetClass="entr" presetSubtype="8" decel="100000" fill="hold" grpId="0" nodeType="withEffect">
                                  <p:stCondLst>
                                    <p:cond delay="2100"/>
                                  </p:stCondLst>
                                  <p:childTnLst>
                                    <p:set>
                                      <p:cBhvr>
                                        <p:cTn id="138" dur="1" fill="hold">
                                          <p:stCondLst>
                                            <p:cond delay="0"/>
                                          </p:stCondLst>
                                        </p:cTn>
                                        <p:tgtEl>
                                          <p:spTgt spid="10"/>
                                        </p:tgtEl>
                                        <p:attrNameLst>
                                          <p:attrName>style.visibility</p:attrName>
                                        </p:attrNameLst>
                                      </p:cBhvr>
                                      <p:to>
                                        <p:strVal val="visible"/>
                                      </p:to>
                                    </p:set>
                                    <p:anim calcmode="lin" valueType="num">
                                      <p:cBhvr additive="base">
                                        <p:cTn id="139" dur="1000" fill="hold"/>
                                        <p:tgtEl>
                                          <p:spTgt spid="10"/>
                                        </p:tgtEl>
                                        <p:attrNameLst>
                                          <p:attrName>ppt_x</p:attrName>
                                        </p:attrNameLst>
                                      </p:cBhvr>
                                      <p:tavLst>
                                        <p:tav tm="0">
                                          <p:val>
                                            <p:strVal val="0-#ppt_w/2"/>
                                          </p:val>
                                        </p:tav>
                                        <p:tav tm="100000">
                                          <p:val>
                                            <p:strVal val="#ppt_x"/>
                                          </p:val>
                                        </p:tav>
                                      </p:tavLst>
                                    </p:anim>
                                    <p:anim calcmode="lin" valueType="num">
                                      <p:cBhvr additive="base">
                                        <p:cTn id="140" dur="1000" fill="hold"/>
                                        <p:tgtEl>
                                          <p:spTgt spid="10"/>
                                        </p:tgtEl>
                                        <p:attrNameLst>
                                          <p:attrName>ppt_y</p:attrName>
                                        </p:attrNameLst>
                                      </p:cBhvr>
                                      <p:tavLst>
                                        <p:tav tm="0">
                                          <p:val>
                                            <p:strVal val="#ppt_y"/>
                                          </p:val>
                                        </p:tav>
                                        <p:tav tm="100000">
                                          <p:val>
                                            <p:strVal val="#ppt_y"/>
                                          </p:val>
                                        </p:tav>
                                      </p:tavLst>
                                    </p:anim>
                                  </p:childTnLst>
                                </p:cTn>
                              </p:par>
                              <p:par>
                                <p:cTn id="141" presetID="2" presetClass="entr" presetSubtype="8" decel="100000" fill="hold" grpId="0" nodeType="withEffect">
                                  <p:stCondLst>
                                    <p:cond delay="2200"/>
                                  </p:stCondLst>
                                  <p:childTnLst>
                                    <p:set>
                                      <p:cBhvr>
                                        <p:cTn id="142" dur="1" fill="hold">
                                          <p:stCondLst>
                                            <p:cond delay="0"/>
                                          </p:stCondLst>
                                        </p:cTn>
                                        <p:tgtEl>
                                          <p:spTgt spid="36"/>
                                        </p:tgtEl>
                                        <p:attrNameLst>
                                          <p:attrName>style.visibility</p:attrName>
                                        </p:attrNameLst>
                                      </p:cBhvr>
                                      <p:to>
                                        <p:strVal val="visible"/>
                                      </p:to>
                                    </p:set>
                                    <p:anim calcmode="lin" valueType="num">
                                      <p:cBhvr additive="base">
                                        <p:cTn id="143" dur="1000" fill="hold"/>
                                        <p:tgtEl>
                                          <p:spTgt spid="36"/>
                                        </p:tgtEl>
                                        <p:attrNameLst>
                                          <p:attrName>ppt_x</p:attrName>
                                        </p:attrNameLst>
                                      </p:cBhvr>
                                      <p:tavLst>
                                        <p:tav tm="0">
                                          <p:val>
                                            <p:strVal val="0-#ppt_w/2"/>
                                          </p:val>
                                        </p:tav>
                                        <p:tav tm="100000">
                                          <p:val>
                                            <p:strVal val="#ppt_x"/>
                                          </p:val>
                                        </p:tav>
                                      </p:tavLst>
                                    </p:anim>
                                    <p:anim calcmode="lin" valueType="num">
                                      <p:cBhvr additive="base">
                                        <p:cTn id="144" dur="1000" fill="hold"/>
                                        <p:tgtEl>
                                          <p:spTgt spid="36"/>
                                        </p:tgtEl>
                                        <p:attrNameLst>
                                          <p:attrName>ppt_y</p:attrName>
                                        </p:attrNameLst>
                                      </p:cBhvr>
                                      <p:tavLst>
                                        <p:tav tm="0">
                                          <p:val>
                                            <p:strVal val="#ppt_y"/>
                                          </p:val>
                                        </p:tav>
                                        <p:tav tm="100000">
                                          <p:val>
                                            <p:strVal val="#ppt_y"/>
                                          </p:val>
                                        </p:tav>
                                      </p:tavLst>
                                    </p:anim>
                                  </p:childTnLst>
                                </p:cTn>
                              </p:par>
                              <p:par>
                                <p:cTn id="145" presetID="2" presetClass="entr" presetSubtype="8" decel="100000" fill="hold" grpId="0" nodeType="withEffect">
                                  <p:stCondLst>
                                    <p:cond delay="2300"/>
                                  </p:stCondLst>
                                  <p:childTnLst>
                                    <p:set>
                                      <p:cBhvr>
                                        <p:cTn id="146" dur="1" fill="hold">
                                          <p:stCondLst>
                                            <p:cond delay="0"/>
                                          </p:stCondLst>
                                        </p:cTn>
                                        <p:tgtEl>
                                          <p:spTgt spid="17"/>
                                        </p:tgtEl>
                                        <p:attrNameLst>
                                          <p:attrName>style.visibility</p:attrName>
                                        </p:attrNameLst>
                                      </p:cBhvr>
                                      <p:to>
                                        <p:strVal val="visible"/>
                                      </p:to>
                                    </p:set>
                                    <p:anim calcmode="lin" valueType="num">
                                      <p:cBhvr additive="base">
                                        <p:cTn id="147" dur="1000" fill="hold"/>
                                        <p:tgtEl>
                                          <p:spTgt spid="17"/>
                                        </p:tgtEl>
                                        <p:attrNameLst>
                                          <p:attrName>ppt_x</p:attrName>
                                        </p:attrNameLst>
                                      </p:cBhvr>
                                      <p:tavLst>
                                        <p:tav tm="0">
                                          <p:val>
                                            <p:strVal val="0-#ppt_w/2"/>
                                          </p:val>
                                        </p:tav>
                                        <p:tav tm="100000">
                                          <p:val>
                                            <p:strVal val="#ppt_x"/>
                                          </p:val>
                                        </p:tav>
                                      </p:tavLst>
                                    </p:anim>
                                    <p:anim calcmode="lin" valueType="num">
                                      <p:cBhvr additive="base">
                                        <p:cTn id="148" dur="1000" fill="hold"/>
                                        <p:tgtEl>
                                          <p:spTgt spid="17"/>
                                        </p:tgtEl>
                                        <p:attrNameLst>
                                          <p:attrName>ppt_y</p:attrName>
                                        </p:attrNameLst>
                                      </p:cBhvr>
                                      <p:tavLst>
                                        <p:tav tm="0">
                                          <p:val>
                                            <p:strVal val="#ppt_y"/>
                                          </p:val>
                                        </p:tav>
                                        <p:tav tm="100000">
                                          <p:val>
                                            <p:strVal val="#ppt_y"/>
                                          </p:val>
                                        </p:tav>
                                      </p:tavLst>
                                    </p:anim>
                                  </p:childTnLst>
                                </p:cTn>
                              </p:par>
                              <p:par>
                                <p:cTn id="149" presetID="2" presetClass="entr" presetSubtype="8" decel="100000" fill="hold" grpId="0" nodeType="withEffect">
                                  <p:stCondLst>
                                    <p:cond delay="2400"/>
                                  </p:stCondLst>
                                  <p:childTnLst>
                                    <p:set>
                                      <p:cBhvr>
                                        <p:cTn id="150" dur="1" fill="hold">
                                          <p:stCondLst>
                                            <p:cond delay="0"/>
                                          </p:stCondLst>
                                        </p:cTn>
                                        <p:tgtEl>
                                          <p:spTgt spid="18"/>
                                        </p:tgtEl>
                                        <p:attrNameLst>
                                          <p:attrName>style.visibility</p:attrName>
                                        </p:attrNameLst>
                                      </p:cBhvr>
                                      <p:to>
                                        <p:strVal val="visible"/>
                                      </p:to>
                                    </p:set>
                                    <p:anim calcmode="lin" valueType="num">
                                      <p:cBhvr additive="base">
                                        <p:cTn id="151" dur="1000" fill="hold"/>
                                        <p:tgtEl>
                                          <p:spTgt spid="18"/>
                                        </p:tgtEl>
                                        <p:attrNameLst>
                                          <p:attrName>ppt_x</p:attrName>
                                        </p:attrNameLst>
                                      </p:cBhvr>
                                      <p:tavLst>
                                        <p:tav tm="0">
                                          <p:val>
                                            <p:strVal val="0-#ppt_w/2"/>
                                          </p:val>
                                        </p:tav>
                                        <p:tav tm="100000">
                                          <p:val>
                                            <p:strVal val="#ppt_x"/>
                                          </p:val>
                                        </p:tav>
                                      </p:tavLst>
                                    </p:anim>
                                    <p:anim calcmode="lin" valueType="num">
                                      <p:cBhvr additive="base">
                                        <p:cTn id="152" dur="1000" fill="hold"/>
                                        <p:tgtEl>
                                          <p:spTgt spid="18"/>
                                        </p:tgtEl>
                                        <p:attrNameLst>
                                          <p:attrName>ppt_y</p:attrName>
                                        </p:attrNameLst>
                                      </p:cBhvr>
                                      <p:tavLst>
                                        <p:tav tm="0">
                                          <p:val>
                                            <p:strVal val="#ppt_y"/>
                                          </p:val>
                                        </p:tav>
                                        <p:tav tm="100000">
                                          <p:val>
                                            <p:strVal val="#ppt_y"/>
                                          </p:val>
                                        </p:tav>
                                      </p:tavLst>
                                    </p:anim>
                                  </p:childTnLst>
                                </p:cTn>
                              </p:par>
                              <p:par>
                                <p:cTn id="153" presetID="2" presetClass="entr" presetSubtype="8" decel="100000" fill="hold" grpId="0" nodeType="withEffect">
                                  <p:stCondLst>
                                    <p:cond delay="2500"/>
                                  </p:stCondLst>
                                  <p:childTnLst>
                                    <p:set>
                                      <p:cBhvr>
                                        <p:cTn id="154" dur="1" fill="hold">
                                          <p:stCondLst>
                                            <p:cond delay="0"/>
                                          </p:stCondLst>
                                        </p:cTn>
                                        <p:tgtEl>
                                          <p:spTgt spid="23"/>
                                        </p:tgtEl>
                                        <p:attrNameLst>
                                          <p:attrName>style.visibility</p:attrName>
                                        </p:attrNameLst>
                                      </p:cBhvr>
                                      <p:to>
                                        <p:strVal val="visible"/>
                                      </p:to>
                                    </p:set>
                                    <p:anim calcmode="lin" valueType="num">
                                      <p:cBhvr additive="base">
                                        <p:cTn id="155" dur="1000" fill="hold"/>
                                        <p:tgtEl>
                                          <p:spTgt spid="23"/>
                                        </p:tgtEl>
                                        <p:attrNameLst>
                                          <p:attrName>ppt_x</p:attrName>
                                        </p:attrNameLst>
                                      </p:cBhvr>
                                      <p:tavLst>
                                        <p:tav tm="0">
                                          <p:val>
                                            <p:strVal val="0-#ppt_w/2"/>
                                          </p:val>
                                        </p:tav>
                                        <p:tav tm="100000">
                                          <p:val>
                                            <p:strVal val="#ppt_x"/>
                                          </p:val>
                                        </p:tav>
                                      </p:tavLst>
                                    </p:anim>
                                    <p:anim calcmode="lin" valueType="num">
                                      <p:cBhvr additive="base">
                                        <p:cTn id="156" dur="1000" fill="hold"/>
                                        <p:tgtEl>
                                          <p:spTgt spid="23"/>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2700"/>
                                  </p:stCondLst>
                                  <p:childTnLst>
                                    <p:set>
                                      <p:cBhvr>
                                        <p:cTn id="158" dur="1" fill="hold">
                                          <p:stCondLst>
                                            <p:cond delay="0"/>
                                          </p:stCondLst>
                                        </p:cTn>
                                        <p:tgtEl>
                                          <p:spTgt spid="37"/>
                                        </p:tgtEl>
                                        <p:attrNameLst>
                                          <p:attrName>style.visibility</p:attrName>
                                        </p:attrNameLst>
                                      </p:cBhvr>
                                      <p:to>
                                        <p:strVal val="visible"/>
                                      </p:to>
                                    </p:set>
                                    <p:anim calcmode="lin" valueType="num">
                                      <p:cBhvr additive="base">
                                        <p:cTn id="159" dur="1000" fill="hold"/>
                                        <p:tgtEl>
                                          <p:spTgt spid="37"/>
                                        </p:tgtEl>
                                        <p:attrNameLst>
                                          <p:attrName>ppt_x</p:attrName>
                                        </p:attrNameLst>
                                      </p:cBhvr>
                                      <p:tavLst>
                                        <p:tav tm="0">
                                          <p:val>
                                            <p:strVal val="0-#ppt_w/2"/>
                                          </p:val>
                                        </p:tav>
                                        <p:tav tm="100000">
                                          <p:val>
                                            <p:strVal val="#ppt_x"/>
                                          </p:val>
                                        </p:tav>
                                      </p:tavLst>
                                    </p:anim>
                                    <p:anim calcmode="lin" valueType="num">
                                      <p:cBhvr additive="base">
                                        <p:cTn id="160" dur="1000" fill="hold"/>
                                        <p:tgtEl>
                                          <p:spTgt spid="37"/>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2800"/>
                                  </p:stCondLst>
                                  <p:childTnLst>
                                    <p:set>
                                      <p:cBhvr>
                                        <p:cTn id="162" dur="1" fill="hold">
                                          <p:stCondLst>
                                            <p:cond delay="0"/>
                                          </p:stCondLst>
                                        </p:cTn>
                                        <p:tgtEl>
                                          <p:spTgt spid="31"/>
                                        </p:tgtEl>
                                        <p:attrNameLst>
                                          <p:attrName>style.visibility</p:attrName>
                                        </p:attrNameLst>
                                      </p:cBhvr>
                                      <p:to>
                                        <p:strVal val="visible"/>
                                      </p:to>
                                    </p:set>
                                    <p:anim calcmode="lin" valueType="num">
                                      <p:cBhvr additive="base">
                                        <p:cTn id="163" dur="1000" fill="hold"/>
                                        <p:tgtEl>
                                          <p:spTgt spid="31"/>
                                        </p:tgtEl>
                                        <p:attrNameLst>
                                          <p:attrName>ppt_x</p:attrName>
                                        </p:attrNameLst>
                                      </p:cBhvr>
                                      <p:tavLst>
                                        <p:tav tm="0">
                                          <p:val>
                                            <p:strVal val="0-#ppt_w/2"/>
                                          </p:val>
                                        </p:tav>
                                        <p:tav tm="100000">
                                          <p:val>
                                            <p:strVal val="#ppt_x"/>
                                          </p:val>
                                        </p:tav>
                                      </p:tavLst>
                                    </p:anim>
                                    <p:anim calcmode="lin" valueType="num">
                                      <p:cBhvr additive="base">
                                        <p:cTn id="164" dur="1000" fill="hold"/>
                                        <p:tgtEl>
                                          <p:spTgt spid="31"/>
                                        </p:tgtEl>
                                        <p:attrNameLst>
                                          <p:attrName>ppt_y</p:attrName>
                                        </p:attrNameLst>
                                      </p:cBhvr>
                                      <p:tavLst>
                                        <p:tav tm="0">
                                          <p:val>
                                            <p:strVal val="#ppt_y"/>
                                          </p:val>
                                        </p:tav>
                                        <p:tav tm="100000">
                                          <p:val>
                                            <p:strVal val="#ppt_y"/>
                                          </p:val>
                                        </p:tav>
                                      </p:tavLst>
                                    </p:anim>
                                  </p:childTnLst>
                                </p:cTn>
                              </p:par>
                              <p:par>
                                <p:cTn id="165" presetID="2" presetClass="entr" presetSubtype="8" decel="100000" fill="hold" grpId="0" nodeType="withEffect">
                                  <p:stCondLst>
                                    <p:cond delay="290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1000" fill="hold"/>
                                        <p:tgtEl>
                                          <p:spTgt spid="43"/>
                                        </p:tgtEl>
                                        <p:attrNameLst>
                                          <p:attrName>ppt_x</p:attrName>
                                        </p:attrNameLst>
                                      </p:cBhvr>
                                      <p:tavLst>
                                        <p:tav tm="0">
                                          <p:val>
                                            <p:strVal val="0-#ppt_w/2"/>
                                          </p:val>
                                        </p:tav>
                                        <p:tav tm="100000">
                                          <p:val>
                                            <p:strVal val="#ppt_x"/>
                                          </p:val>
                                        </p:tav>
                                      </p:tavLst>
                                    </p:anim>
                                    <p:anim calcmode="lin" valueType="num">
                                      <p:cBhvr additive="base">
                                        <p:cTn id="168" dur="1000" fill="hold"/>
                                        <p:tgtEl>
                                          <p:spTgt spid="43"/>
                                        </p:tgtEl>
                                        <p:attrNameLst>
                                          <p:attrName>ppt_y</p:attrName>
                                        </p:attrNameLst>
                                      </p:cBhvr>
                                      <p:tavLst>
                                        <p:tav tm="0">
                                          <p:val>
                                            <p:strVal val="#ppt_y"/>
                                          </p:val>
                                        </p:tav>
                                        <p:tav tm="100000">
                                          <p:val>
                                            <p:strVal val="#ppt_y"/>
                                          </p:val>
                                        </p:tav>
                                      </p:tavLst>
                                    </p:anim>
                                  </p:childTnLst>
                                </p:cTn>
                              </p:par>
                              <p:par>
                                <p:cTn id="169" presetID="2" presetClass="entr" presetSubtype="8" decel="100000" fill="hold" grpId="0" nodeType="withEffect">
                                  <p:stCondLst>
                                    <p:cond delay="3000"/>
                                  </p:stCondLst>
                                  <p:childTnLst>
                                    <p:set>
                                      <p:cBhvr>
                                        <p:cTn id="170" dur="1" fill="hold">
                                          <p:stCondLst>
                                            <p:cond delay="0"/>
                                          </p:stCondLst>
                                        </p:cTn>
                                        <p:tgtEl>
                                          <p:spTgt spid="32"/>
                                        </p:tgtEl>
                                        <p:attrNameLst>
                                          <p:attrName>style.visibility</p:attrName>
                                        </p:attrNameLst>
                                      </p:cBhvr>
                                      <p:to>
                                        <p:strVal val="visible"/>
                                      </p:to>
                                    </p:set>
                                    <p:anim calcmode="lin" valueType="num">
                                      <p:cBhvr additive="base">
                                        <p:cTn id="171" dur="1000" fill="hold"/>
                                        <p:tgtEl>
                                          <p:spTgt spid="32"/>
                                        </p:tgtEl>
                                        <p:attrNameLst>
                                          <p:attrName>ppt_x</p:attrName>
                                        </p:attrNameLst>
                                      </p:cBhvr>
                                      <p:tavLst>
                                        <p:tav tm="0">
                                          <p:val>
                                            <p:strVal val="0-#ppt_w/2"/>
                                          </p:val>
                                        </p:tav>
                                        <p:tav tm="100000">
                                          <p:val>
                                            <p:strVal val="#ppt_x"/>
                                          </p:val>
                                        </p:tav>
                                      </p:tavLst>
                                    </p:anim>
                                    <p:anim calcmode="lin" valueType="num">
                                      <p:cBhvr additive="base">
                                        <p:cTn id="172" dur="1000" fill="hold"/>
                                        <p:tgtEl>
                                          <p:spTgt spid="32"/>
                                        </p:tgtEl>
                                        <p:attrNameLst>
                                          <p:attrName>ppt_y</p:attrName>
                                        </p:attrNameLst>
                                      </p:cBhvr>
                                      <p:tavLst>
                                        <p:tav tm="0">
                                          <p:val>
                                            <p:strVal val="#ppt_y"/>
                                          </p:val>
                                        </p:tav>
                                        <p:tav tm="100000">
                                          <p:val>
                                            <p:strVal val="#ppt_y"/>
                                          </p:val>
                                        </p:tav>
                                      </p:tavLst>
                                    </p:anim>
                                  </p:childTnLst>
                                </p:cTn>
                              </p:par>
                              <p:par>
                                <p:cTn id="173" presetID="2" presetClass="entr" presetSubtype="8" decel="100000" fill="hold" grpId="0" nodeType="withEffect">
                                  <p:stCondLst>
                                    <p:cond delay="3100"/>
                                  </p:stCondLst>
                                  <p:childTnLst>
                                    <p:set>
                                      <p:cBhvr>
                                        <p:cTn id="174" dur="1" fill="hold">
                                          <p:stCondLst>
                                            <p:cond delay="0"/>
                                          </p:stCondLst>
                                        </p:cTn>
                                        <p:tgtEl>
                                          <p:spTgt spid="34"/>
                                        </p:tgtEl>
                                        <p:attrNameLst>
                                          <p:attrName>style.visibility</p:attrName>
                                        </p:attrNameLst>
                                      </p:cBhvr>
                                      <p:to>
                                        <p:strVal val="visible"/>
                                      </p:to>
                                    </p:set>
                                    <p:anim calcmode="lin" valueType="num">
                                      <p:cBhvr additive="base">
                                        <p:cTn id="175" dur="1000" fill="hold"/>
                                        <p:tgtEl>
                                          <p:spTgt spid="34"/>
                                        </p:tgtEl>
                                        <p:attrNameLst>
                                          <p:attrName>ppt_x</p:attrName>
                                        </p:attrNameLst>
                                      </p:cBhvr>
                                      <p:tavLst>
                                        <p:tav tm="0">
                                          <p:val>
                                            <p:strVal val="0-#ppt_w/2"/>
                                          </p:val>
                                        </p:tav>
                                        <p:tav tm="100000">
                                          <p:val>
                                            <p:strVal val="#ppt_x"/>
                                          </p:val>
                                        </p:tav>
                                      </p:tavLst>
                                    </p:anim>
                                    <p:anim calcmode="lin" valueType="num">
                                      <p:cBhvr additive="base">
                                        <p:cTn id="176" dur="1000" fill="hold"/>
                                        <p:tgtEl>
                                          <p:spTgt spid="34"/>
                                        </p:tgtEl>
                                        <p:attrNameLst>
                                          <p:attrName>ppt_y</p:attrName>
                                        </p:attrNameLst>
                                      </p:cBhvr>
                                      <p:tavLst>
                                        <p:tav tm="0">
                                          <p:val>
                                            <p:strVal val="#ppt_y"/>
                                          </p:val>
                                        </p:tav>
                                        <p:tav tm="100000">
                                          <p:val>
                                            <p:strVal val="#ppt_y"/>
                                          </p:val>
                                        </p:tav>
                                      </p:tavLst>
                                    </p:anim>
                                  </p:childTnLst>
                                </p:cTn>
                              </p:par>
                              <p:par>
                                <p:cTn id="177" presetID="2" presetClass="entr" presetSubtype="8" decel="100000" fill="hold" grpId="0" nodeType="withEffect">
                                  <p:stCondLst>
                                    <p:cond delay="3200"/>
                                  </p:stCondLst>
                                  <p:childTnLst>
                                    <p:set>
                                      <p:cBhvr>
                                        <p:cTn id="178" dur="1" fill="hold">
                                          <p:stCondLst>
                                            <p:cond delay="0"/>
                                          </p:stCondLst>
                                        </p:cTn>
                                        <p:tgtEl>
                                          <p:spTgt spid="44"/>
                                        </p:tgtEl>
                                        <p:attrNameLst>
                                          <p:attrName>style.visibility</p:attrName>
                                        </p:attrNameLst>
                                      </p:cBhvr>
                                      <p:to>
                                        <p:strVal val="visible"/>
                                      </p:to>
                                    </p:set>
                                    <p:anim calcmode="lin" valueType="num">
                                      <p:cBhvr additive="base">
                                        <p:cTn id="179" dur="1000" fill="hold"/>
                                        <p:tgtEl>
                                          <p:spTgt spid="44"/>
                                        </p:tgtEl>
                                        <p:attrNameLst>
                                          <p:attrName>ppt_x</p:attrName>
                                        </p:attrNameLst>
                                      </p:cBhvr>
                                      <p:tavLst>
                                        <p:tav tm="0">
                                          <p:val>
                                            <p:strVal val="0-#ppt_w/2"/>
                                          </p:val>
                                        </p:tav>
                                        <p:tav tm="100000">
                                          <p:val>
                                            <p:strVal val="#ppt_x"/>
                                          </p:val>
                                        </p:tav>
                                      </p:tavLst>
                                    </p:anim>
                                    <p:anim calcmode="lin" valueType="num">
                                      <p:cBhvr additive="base">
                                        <p:cTn id="180" dur="1000" fill="hold"/>
                                        <p:tgtEl>
                                          <p:spTgt spid="44"/>
                                        </p:tgtEl>
                                        <p:attrNameLst>
                                          <p:attrName>ppt_y</p:attrName>
                                        </p:attrNameLst>
                                      </p:cBhvr>
                                      <p:tavLst>
                                        <p:tav tm="0">
                                          <p:val>
                                            <p:strVal val="#ppt_y"/>
                                          </p:val>
                                        </p:tav>
                                        <p:tav tm="100000">
                                          <p:val>
                                            <p:strVal val="#ppt_y"/>
                                          </p:val>
                                        </p:tav>
                                      </p:tavLst>
                                    </p:anim>
                                  </p:childTnLst>
                                </p:cTn>
                              </p:par>
                              <p:par>
                                <p:cTn id="181" presetID="2" presetClass="entr" presetSubtype="8" decel="100000" fill="hold" grpId="0" nodeType="withEffect">
                                  <p:stCondLst>
                                    <p:cond delay="3300"/>
                                  </p:stCondLst>
                                  <p:childTnLst>
                                    <p:set>
                                      <p:cBhvr>
                                        <p:cTn id="182" dur="1" fill="hold">
                                          <p:stCondLst>
                                            <p:cond delay="0"/>
                                          </p:stCondLst>
                                        </p:cTn>
                                        <p:tgtEl>
                                          <p:spTgt spid="35"/>
                                        </p:tgtEl>
                                        <p:attrNameLst>
                                          <p:attrName>style.visibility</p:attrName>
                                        </p:attrNameLst>
                                      </p:cBhvr>
                                      <p:to>
                                        <p:strVal val="visible"/>
                                      </p:to>
                                    </p:set>
                                    <p:anim calcmode="lin" valueType="num">
                                      <p:cBhvr additive="base">
                                        <p:cTn id="183" dur="1000" fill="hold"/>
                                        <p:tgtEl>
                                          <p:spTgt spid="35"/>
                                        </p:tgtEl>
                                        <p:attrNameLst>
                                          <p:attrName>ppt_x</p:attrName>
                                        </p:attrNameLst>
                                      </p:cBhvr>
                                      <p:tavLst>
                                        <p:tav tm="0">
                                          <p:val>
                                            <p:strVal val="0-#ppt_w/2"/>
                                          </p:val>
                                        </p:tav>
                                        <p:tav tm="100000">
                                          <p:val>
                                            <p:strVal val="#ppt_x"/>
                                          </p:val>
                                        </p:tav>
                                      </p:tavLst>
                                    </p:anim>
                                    <p:anim calcmode="lin" valueType="num">
                                      <p:cBhvr additive="base">
                                        <p:cTn id="184" dur="1000" fill="hold"/>
                                        <p:tgtEl>
                                          <p:spTgt spid="35"/>
                                        </p:tgtEl>
                                        <p:attrNameLst>
                                          <p:attrName>ppt_y</p:attrName>
                                        </p:attrNameLst>
                                      </p:cBhvr>
                                      <p:tavLst>
                                        <p:tav tm="0">
                                          <p:val>
                                            <p:strVal val="#ppt_y"/>
                                          </p:val>
                                        </p:tav>
                                        <p:tav tm="100000">
                                          <p:val>
                                            <p:strVal val="#ppt_y"/>
                                          </p:val>
                                        </p:tav>
                                      </p:tavLst>
                                    </p:anim>
                                  </p:childTnLst>
                                </p:cTn>
                              </p:par>
                              <p:par>
                                <p:cTn id="185" presetID="10" presetClass="entr" presetSubtype="0" fill="hold" grpId="0" nodeType="withEffect">
                                  <p:stCondLst>
                                    <p:cond delay="2700"/>
                                  </p:stCondLst>
                                  <p:childTnLst>
                                    <p:set>
                                      <p:cBhvr>
                                        <p:cTn id="186" dur="1" fill="hold">
                                          <p:stCondLst>
                                            <p:cond delay="0"/>
                                          </p:stCondLst>
                                        </p:cTn>
                                        <p:tgtEl>
                                          <p:spTgt spid="51"/>
                                        </p:tgtEl>
                                        <p:attrNameLst>
                                          <p:attrName>style.visibility</p:attrName>
                                        </p:attrNameLst>
                                      </p:cBhvr>
                                      <p:to>
                                        <p:strVal val="visible"/>
                                      </p:to>
                                    </p:set>
                                    <p:animEffect transition="in" filter="fade">
                                      <p:cBhvr>
                                        <p:cTn id="187" dur="300"/>
                                        <p:tgtEl>
                                          <p:spTgt spid="51"/>
                                        </p:tgtEl>
                                      </p:cBhvr>
                                    </p:animEffect>
                                  </p:childTnLst>
                                </p:cTn>
                              </p:par>
                              <p:par>
                                <p:cTn id="188" presetID="10" presetClass="entr" presetSubtype="0" fill="hold" grpId="0" nodeType="withEffect">
                                  <p:stCondLst>
                                    <p:cond delay="2800"/>
                                  </p:stCondLst>
                                  <p:childTnLst>
                                    <p:set>
                                      <p:cBhvr>
                                        <p:cTn id="189" dur="1" fill="hold">
                                          <p:stCondLst>
                                            <p:cond delay="0"/>
                                          </p:stCondLst>
                                        </p:cTn>
                                        <p:tgtEl>
                                          <p:spTgt spid="52"/>
                                        </p:tgtEl>
                                        <p:attrNameLst>
                                          <p:attrName>style.visibility</p:attrName>
                                        </p:attrNameLst>
                                      </p:cBhvr>
                                      <p:to>
                                        <p:strVal val="visible"/>
                                      </p:to>
                                    </p:set>
                                    <p:animEffect transition="in" filter="fade">
                                      <p:cBhvr>
                                        <p:cTn id="190" dur="300"/>
                                        <p:tgtEl>
                                          <p:spTgt spid="52"/>
                                        </p:tgtEl>
                                      </p:cBhvr>
                                    </p:animEffect>
                                  </p:childTnLst>
                                </p:cTn>
                              </p:par>
                              <p:par>
                                <p:cTn id="191" presetID="10" presetClass="entr" presetSubtype="0" fill="hold" grpId="0" nodeType="withEffect">
                                  <p:stCondLst>
                                    <p:cond delay="2900"/>
                                  </p:stCondLst>
                                  <p:childTnLst>
                                    <p:set>
                                      <p:cBhvr>
                                        <p:cTn id="192" dur="1" fill="hold">
                                          <p:stCondLst>
                                            <p:cond delay="0"/>
                                          </p:stCondLst>
                                        </p:cTn>
                                        <p:tgtEl>
                                          <p:spTgt spid="54"/>
                                        </p:tgtEl>
                                        <p:attrNameLst>
                                          <p:attrName>style.visibility</p:attrName>
                                        </p:attrNameLst>
                                      </p:cBhvr>
                                      <p:to>
                                        <p:strVal val="visible"/>
                                      </p:to>
                                    </p:set>
                                    <p:animEffect transition="in" filter="fade">
                                      <p:cBhvr>
                                        <p:cTn id="193" dur="300"/>
                                        <p:tgtEl>
                                          <p:spTgt spid="54"/>
                                        </p:tgtEl>
                                      </p:cBhvr>
                                    </p:animEffect>
                                  </p:childTnLst>
                                </p:cTn>
                              </p:par>
                              <p:par>
                                <p:cTn id="194" presetID="10" presetClass="entr" presetSubtype="0" fill="hold" grpId="0" nodeType="withEffect">
                                  <p:stCondLst>
                                    <p:cond delay="3000"/>
                                  </p:stCondLst>
                                  <p:childTnLst>
                                    <p:set>
                                      <p:cBhvr>
                                        <p:cTn id="195" dur="1" fill="hold">
                                          <p:stCondLst>
                                            <p:cond delay="0"/>
                                          </p:stCondLst>
                                        </p:cTn>
                                        <p:tgtEl>
                                          <p:spTgt spid="55"/>
                                        </p:tgtEl>
                                        <p:attrNameLst>
                                          <p:attrName>style.visibility</p:attrName>
                                        </p:attrNameLst>
                                      </p:cBhvr>
                                      <p:to>
                                        <p:strVal val="visible"/>
                                      </p:to>
                                    </p:set>
                                    <p:animEffect transition="in" filter="fade">
                                      <p:cBhvr>
                                        <p:cTn id="196" dur="300"/>
                                        <p:tgtEl>
                                          <p:spTgt spid="55"/>
                                        </p:tgtEl>
                                      </p:cBhvr>
                                    </p:animEffect>
                                  </p:childTnLst>
                                </p:cTn>
                              </p:par>
                              <p:par>
                                <p:cTn id="197" presetID="10" presetClass="entr" presetSubtype="0" fill="hold" grpId="0" nodeType="withEffect">
                                  <p:stCondLst>
                                    <p:cond delay="3500"/>
                                  </p:stCondLst>
                                  <p:childTnLst>
                                    <p:set>
                                      <p:cBhvr>
                                        <p:cTn id="198" dur="1" fill="hold">
                                          <p:stCondLst>
                                            <p:cond delay="0"/>
                                          </p:stCondLst>
                                        </p:cTn>
                                        <p:tgtEl>
                                          <p:spTgt spid="63"/>
                                        </p:tgtEl>
                                        <p:attrNameLst>
                                          <p:attrName>style.visibility</p:attrName>
                                        </p:attrNameLst>
                                      </p:cBhvr>
                                      <p:to>
                                        <p:strVal val="visible"/>
                                      </p:to>
                                    </p:set>
                                    <p:animEffect transition="in" filter="fade">
                                      <p:cBhvr>
                                        <p:cTn id="199" dur="300"/>
                                        <p:tgtEl>
                                          <p:spTgt spid="63"/>
                                        </p:tgtEl>
                                      </p:cBhvr>
                                    </p:animEffect>
                                  </p:childTnLst>
                                </p:cTn>
                              </p:par>
                              <p:par>
                                <p:cTn id="200" presetID="10" presetClass="entr" presetSubtype="0" fill="hold" grpId="0" nodeType="withEffect">
                                  <p:stCondLst>
                                    <p:cond delay="3600"/>
                                  </p:stCondLst>
                                  <p:childTnLst>
                                    <p:set>
                                      <p:cBhvr>
                                        <p:cTn id="201" dur="1" fill="hold">
                                          <p:stCondLst>
                                            <p:cond delay="0"/>
                                          </p:stCondLst>
                                        </p:cTn>
                                        <p:tgtEl>
                                          <p:spTgt spid="90"/>
                                        </p:tgtEl>
                                        <p:attrNameLst>
                                          <p:attrName>style.visibility</p:attrName>
                                        </p:attrNameLst>
                                      </p:cBhvr>
                                      <p:to>
                                        <p:strVal val="visible"/>
                                      </p:to>
                                    </p:set>
                                    <p:animEffect transition="in" filter="fade">
                                      <p:cBhvr>
                                        <p:cTn id="202" dur="300"/>
                                        <p:tgtEl>
                                          <p:spTgt spid="90"/>
                                        </p:tgtEl>
                                      </p:cBhvr>
                                    </p:animEffect>
                                  </p:childTnLst>
                                </p:cTn>
                              </p:par>
                              <p:par>
                                <p:cTn id="203" presetID="10" presetClass="entr" presetSubtype="0" fill="hold" grpId="0" nodeType="withEffect">
                                  <p:stCondLst>
                                    <p:cond delay="3700"/>
                                  </p:stCondLst>
                                  <p:childTnLst>
                                    <p:set>
                                      <p:cBhvr>
                                        <p:cTn id="204" dur="1" fill="hold">
                                          <p:stCondLst>
                                            <p:cond delay="0"/>
                                          </p:stCondLst>
                                        </p:cTn>
                                        <p:tgtEl>
                                          <p:spTgt spid="56"/>
                                        </p:tgtEl>
                                        <p:attrNameLst>
                                          <p:attrName>style.visibility</p:attrName>
                                        </p:attrNameLst>
                                      </p:cBhvr>
                                      <p:to>
                                        <p:strVal val="visible"/>
                                      </p:to>
                                    </p:set>
                                    <p:animEffect transition="in" filter="fade">
                                      <p:cBhvr>
                                        <p:cTn id="205" dur="300"/>
                                        <p:tgtEl>
                                          <p:spTgt spid="56"/>
                                        </p:tgtEl>
                                      </p:cBhvr>
                                    </p:animEffect>
                                  </p:childTnLst>
                                </p:cTn>
                              </p:par>
                              <p:par>
                                <p:cTn id="206" presetID="10" presetClass="entr" presetSubtype="0" fill="hold" grpId="0" nodeType="withEffect">
                                  <p:stCondLst>
                                    <p:cond delay="380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300"/>
                                        <p:tgtEl>
                                          <p:spTgt spid="77"/>
                                        </p:tgtEl>
                                      </p:cBhvr>
                                    </p:animEffect>
                                  </p:childTnLst>
                                </p:cTn>
                              </p:par>
                              <p:par>
                                <p:cTn id="209" presetID="10" presetClass="entr" presetSubtype="0" fill="hold" grpId="0" nodeType="withEffect">
                                  <p:stCondLst>
                                    <p:cond delay="400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300"/>
                                        <p:tgtEl>
                                          <p:spTgt spid="66"/>
                                        </p:tgtEl>
                                      </p:cBhvr>
                                    </p:animEffect>
                                  </p:childTnLst>
                                </p:cTn>
                              </p:par>
                              <p:par>
                                <p:cTn id="212" presetID="10" presetClass="entr" presetSubtype="0" fill="hold" grpId="0" nodeType="withEffect">
                                  <p:stCondLst>
                                    <p:cond delay="4100"/>
                                  </p:stCondLst>
                                  <p:childTnLst>
                                    <p:set>
                                      <p:cBhvr>
                                        <p:cTn id="213" dur="1" fill="hold">
                                          <p:stCondLst>
                                            <p:cond delay="0"/>
                                          </p:stCondLst>
                                        </p:cTn>
                                        <p:tgtEl>
                                          <p:spTgt spid="75"/>
                                        </p:tgtEl>
                                        <p:attrNameLst>
                                          <p:attrName>style.visibility</p:attrName>
                                        </p:attrNameLst>
                                      </p:cBhvr>
                                      <p:to>
                                        <p:strVal val="visible"/>
                                      </p:to>
                                    </p:set>
                                    <p:animEffect transition="in" filter="fade">
                                      <p:cBhvr>
                                        <p:cTn id="214" dur="300"/>
                                        <p:tgtEl>
                                          <p:spTgt spid="75"/>
                                        </p:tgtEl>
                                      </p:cBhvr>
                                    </p:animEffect>
                                  </p:childTnLst>
                                </p:cTn>
                              </p:par>
                              <p:par>
                                <p:cTn id="215" presetID="10" presetClass="entr" presetSubtype="0" fill="hold" grpId="0" nodeType="withEffect">
                                  <p:stCondLst>
                                    <p:cond delay="4200"/>
                                  </p:stCondLst>
                                  <p:childTnLst>
                                    <p:set>
                                      <p:cBhvr>
                                        <p:cTn id="216" dur="1" fill="hold">
                                          <p:stCondLst>
                                            <p:cond delay="0"/>
                                          </p:stCondLst>
                                        </p:cTn>
                                        <p:tgtEl>
                                          <p:spTgt spid="76"/>
                                        </p:tgtEl>
                                        <p:attrNameLst>
                                          <p:attrName>style.visibility</p:attrName>
                                        </p:attrNameLst>
                                      </p:cBhvr>
                                      <p:to>
                                        <p:strVal val="visible"/>
                                      </p:to>
                                    </p:set>
                                    <p:animEffect transition="in" filter="fade">
                                      <p:cBhvr>
                                        <p:cTn id="217" dur="300"/>
                                        <p:tgtEl>
                                          <p:spTgt spid="76"/>
                                        </p:tgtEl>
                                      </p:cBhvr>
                                    </p:animEffect>
                                  </p:childTnLst>
                                </p:cTn>
                              </p:par>
                              <p:par>
                                <p:cTn id="218" presetID="10" presetClass="entr" presetSubtype="0" fill="hold" grpId="0" nodeType="withEffect">
                                  <p:stCondLst>
                                    <p:cond delay="4600"/>
                                  </p:stCondLst>
                                  <p:childTnLst>
                                    <p:set>
                                      <p:cBhvr>
                                        <p:cTn id="219" dur="1" fill="hold">
                                          <p:stCondLst>
                                            <p:cond delay="0"/>
                                          </p:stCondLst>
                                        </p:cTn>
                                        <p:tgtEl>
                                          <p:spTgt spid="73"/>
                                        </p:tgtEl>
                                        <p:attrNameLst>
                                          <p:attrName>style.visibility</p:attrName>
                                        </p:attrNameLst>
                                      </p:cBhvr>
                                      <p:to>
                                        <p:strVal val="visible"/>
                                      </p:to>
                                    </p:set>
                                    <p:animEffect transition="in" filter="fade">
                                      <p:cBhvr>
                                        <p:cTn id="220" dur="300"/>
                                        <p:tgtEl>
                                          <p:spTgt spid="73"/>
                                        </p:tgtEl>
                                      </p:cBhvr>
                                    </p:animEffect>
                                  </p:childTnLst>
                                </p:cTn>
                              </p:par>
                              <p:par>
                                <p:cTn id="221" presetID="10" presetClass="entr" presetSubtype="0" fill="hold" grpId="0" nodeType="withEffect">
                                  <p:stCondLst>
                                    <p:cond delay="5000"/>
                                  </p:stCondLst>
                                  <p:childTnLst>
                                    <p:set>
                                      <p:cBhvr>
                                        <p:cTn id="222" dur="1" fill="hold">
                                          <p:stCondLst>
                                            <p:cond delay="0"/>
                                          </p:stCondLst>
                                        </p:cTn>
                                        <p:tgtEl>
                                          <p:spTgt spid="79"/>
                                        </p:tgtEl>
                                        <p:attrNameLst>
                                          <p:attrName>style.visibility</p:attrName>
                                        </p:attrNameLst>
                                      </p:cBhvr>
                                      <p:to>
                                        <p:strVal val="visible"/>
                                      </p:to>
                                    </p:set>
                                    <p:animEffect transition="in" filter="fade">
                                      <p:cBhvr>
                                        <p:cTn id="223" dur="300"/>
                                        <p:tgtEl>
                                          <p:spTgt spid="79"/>
                                        </p:tgtEl>
                                      </p:cBhvr>
                                    </p:animEffect>
                                  </p:childTnLst>
                                </p:cTn>
                              </p:par>
                              <p:par>
                                <p:cTn id="224" presetID="10" presetClass="entr" presetSubtype="0" fill="hold" grpId="0" nodeType="withEffect">
                                  <p:stCondLst>
                                    <p:cond delay="5100"/>
                                  </p:stCondLst>
                                  <p:childTnLst>
                                    <p:set>
                                      <p:cBhvr>
                                        <p:cTn id="225" dur="1" fill="hold">
                                          <p:stCondLst>
                                            <p:cond delay="0"/>
                                          </p:stCondLst>
                                        </p:cTn>
                                        <p:tgtEl>
                                          <p:spTgt spid="89"/>
                                        </p:tgtEl>
                                        <p:attrNameLst>
                                          <p:attrName>style.visibility</p:attrName>
                                        </p:attrNameLst>
                                      </p:cBhvr>
                                      <p:to>
                                        <p:strVal val="visible"/>
                                      </p:to>
                                    </p:set>
                                    <p:animEffect transition="in" filter="fade">
                                      <p:cBhvr>
                                        <p:cTn id="226" dur="300"/>
                                        <p:tgtEl>
                                          <p:spTgt spid="89"/>
                                        </p:tgtEl>
                                      </p:cBhvr>
                                    </p:animEffect>
                                  </p:childTnLst>
                                </p:cTn>
                              </p:par>
                              <p:par>
                                <p:cTn id="227" presetID="10" presetClass="entr" presetSubtype="0" fill="hold" grpId="0" nodeType="withEffect">
                                  <p:stCondLst>
                                    <p:cond delay="5200"/>
                                  </p:stCondLst>
                                  <p:childTnLst>
                                    <p:set>
                                      <p:cBhvr>
                                        <p:cTn id="228" dur="1" fill="hold">
                                          <p:stCondLst>
                                            <p:cond delay="0"/>
                                          </p:stCondLst>
                                        </p:cTn>
                                        <p:tgtEl>
                                          <p:spTgt spid="68"/>
                                        </p:tgtEl>
                                        <p:attrNameLst>
                                          <p:attrName>style.visibility</p:attrName>
                                        </p:attrNameLst>
                                      </p:cBhvr>
                                      <p:to>
                                        <p:strVal val="visible"/>
                                      </p:to>
                                    </p:set>
                                    <p:animEffect transition="in" filter="fade">
                                      <p:cBhvr>
                                        <p:cTn id="229" dur="300"/>
                                        <p:tgtEl>
                                          <p:spTgt spid="68"/>
                                        </p:tgtEl>
                                      </p:cBhvr>
                                    </p:animEffect>
                                  </p:childTnLst>
                                </p:cTn>
                              </p:par>
                              <p:par>
                                <p:cTn id="230" presetID="10" presetClass="entr" presetSubtype="0" fill="hold" grpId="0" nodeType="withEffect">
                                  <p:stCondLst>
                                    <p:cond delay="5300"/>
                                  </p:stCondLst>
                                  <p:childTnLst>
                                    <p:set>
                                      <p:cBhvr>
                                        <p:cTn id="231" dur="1" fill="hold">
                                          <p:stCondLst>
                                            <p:cond delay="0"/>
                                          </p:stCondLst>
                                        </p:cTn>
                                        <p:tgtEl>
                                          <p:spTgt spid="74"/>
                                        </p:tgtEl>
                                        <p:attrNameLst>
                                          <p:attrName>style.visibility</p:attrName>
                                        </p:attrNameLst>
                                      </p:cBhvr>
                                      <p:to>
                                        <p:strVal val="visible"/>
                                      </p:to>
                                    </p:set>
                                    <p:animEffect transition="in" filter="fade">
                                      <p:cBhvr>
                                        <p:cTn id="232" dur="300"/>
                                        <p:tgtEl>
                                          <p:spTgt spid="74"/>
                                        </p:tgtEl>
                                      </p:cBhvr>
                                    </p:animEffect>
                                  </p:childTnLst>
                                </p:cTn>
                              </p:par>
                              <p:par>
                                <p:cTn id="233" presetID="10" presetClass="entr" presetSubtype="0" fill="hold" grpId="0" nodeType="withEffect">
                                  <p:stCondLst>
                                    <p:cond delay="5400"/>
                                  </p:stCondLst>
                                  <p:childTnLst>
                                    <p:set>
                                      <p:cBhvr>
                                        <p:cTn id="234" dur="1" fill="hold">
                                          <p:stCondLst>
                                            <p:cond delay="0"/>
                                          </p:stCondLst>
                                        </p:cTn>
                                        <p:tgtEl>
                                          <p:spTgt spid="78"/>
                                        </p:tgtEl>
                                        <p:attrNameLst>
                                          <p:attrName>style.visibility</p:attrName>
                                        </p:attrNameLst>
                                      </p:cBhvr>
                                      <p:to>
                                        <p:strVal val="visible"/>
                                      </p:to>
                                    </p:set>
                                    <p:animEffect transition="in" filter="fade">
                                      <p:cBhvr>
                                        <p:cTn id="235" dur="300"/>
                                        <p:tgtEl>
                                          <p:spTgt spid="78"/>
                                        </p:tgtEl>
                                      </p:cBhvr>
                                    </p:animEffect>
                                  </p:childTnLst>
                                </p:cTn>
                              </p:par>
                              <p:par>
                                <p:cTn id="236" presetID="10" presetClass="entr" presetSubtype="0" fill="hold" grpId="0" nodeType="withEffect">
                                  <p:stCondLst>
                                    <p:cond delay="5600"/>
                                  </p:stCondLst>
                                  <p:childTnLst>
                                    <p:set>
                                      <p:cBhvr>
                                        <p:cTn id="237" dur="1" fill="hold">
                                          <p:stCondLst>
                                            <p:cond delay="0"/>
                                          </p:stCondLst>
                                        </p:cTn>
                                        <p:tgtEl>
                                          <p:spTgt spid="87"/>
                                        </p:tgtEl>
                                        <p:attrNameLst>
                                          <p:attrName>style.visibility</p:attrName>
                                        </p:attrNameLst>
                                      </p:cBhvr>
                                      <p:to>
                                        <p:strVal val="visible"/>
                                      </p:to>
                                    </p:set>
                                    <p:animEffect transition="in" filter="fade">
                                      <p:cBhvr>
                                        <p:cTn id="238" dur="300"/>
                                        <p:tgtEl>
                                          <p:spTgt spid="87"/>
                                        </p:tgtEl>
                                      </p:cBhvr>
                                    </p:animEffect>
                                  </p:childTnLst>
                                </p:cTn>
                              </p:par>
                              <p:par>
                                <p:cTn id="239" presetID="10" presetClass="entr" presetSubtype="0" fill="hold" grpId="0" nodeType="withEffect">
                                  <p:stCondLst>
                                    <p:cond delay="5700"/>
                                  </p:stCondLst>
                                  <p:childTnLst>
                                    <p:set>
                                      <p:cBhvr>
                                        <p:cTn id="240" dur="1" fill="hold">
                                          <p:stCondLst>
                                            <p:cond delay="0"/>
                                          </p:stCondLst>
                                        </p:cTn>
                                        <p:tgtEl>
                                          <p:spTgt spid="88"/>
                                        </p:tgtEl>
                                        <p:attrNameLst>
                                          <p:attrName>style.visibility</p:attrName>
                                        </p:attrNameLst>
                                      </p:cBhvr>
                                      <p:to>
                                        <p:strVal val="visible"/>
                                      </p:to>
                                    </p:set>
                                    <p:animEffect transition="in" filter="fade">
                                      <p:cBhvr>
                                        <p:cTn id="241" dur="300"/>
                                        <p:tgtEl>
                                          <p:spTgt spid="88"/>
                                        </p:tgtEl>
                                      </p:cBhvr>
                                    </p:animEffect>
                                  </p:childTnLst>
                                </p:cTn>
                              </p:par>
                              <p:par>
                                <p:cTn id="242" presetID="10" presetClass="entr" presetSubtype="0" fill="hold" grpId="0" nodeType="withEffect">
                                  <p:stCondLst>
                                    <p:cond delay="5900"/>
                                  </p:stCondLst>
                                  <p:childTnLst>
                                    <p:set>
                                      <p:cBhvr>
                                        <p:cTn id="243" dur="1" fill="hold">
                                          <p:stCondLst>
                                            <p:cond delay="0"/>
                                          </p:stCondLst>
                                        </p:cTn>
                                        <p:tgtEl>
                                          <p:spTgt spid="81"/>
                                        </p:tgtEl>
                                        <p:attrNameLst>
                                          <p:attrName>style.visibility</p:attrName>
                                        </p:attrNameLst>
                                      </p:cBhvr>
                                      <p:to>
                                        <p:strVal val="visible"/>
                                      </p:to>
                                    </p:set>
                                    <p:animEffect transition="in" filter="fade">
                                      <p:cBhvr>
                                        <p:cTn id="244" dur="300"/>
                                        <p:tgtEl>
                                          <p:spTgt spid="81"/>
                                        </p:tgtEl>
                                      </p:cBhvr>
                                    </p:animEffect>
                                  </p:childTnLst>
                                </p:cTn>
                              </p:par>
                              <p:par>
                                <p:cTn id="245" presetID="10" presetClass="entr" presetSubtype="0" fill="hold" grpId="0" nodeType="withEffect">
                                  <p:stCondLst>
                                    <p:cond delay="6000"/>
                                  </p:stCondLst>
                                  <p:childTnLst>
                                    <p:set>
                                      <p:cBhvr>
                                        <p:cTn id="246" dur="1" fill="hold">
                                          <p:stCondLst>
                                            <p:cond delay="0"/>
                                          </p:stCondLst>
                                        </p:cTn>
                                        <p:tgtEl>
                                          <p:spTgt spid="82"/>
                                        </p:tgtEl>
                                        <p:attrNameLst>
                                          <p:attrName>style.visibility</p:attrName>
                                        </p:attrNameLst>
                                      </p:cBhvr>
                                      <p:to>
                                        <p:strVal val="visible"/>
                                      </p:to>
                                    </p:set>
                                    <p:animEffect transition="in" filter="fade">
                                      <p:cBhvr>
                                        <p:cTn id="247" dur="300"/>
                                        <p:tgtEl>
                                          <p:spTgt spid="82"/>
                                        </p:tgtEl>
                                      </p:cBhvr>
                                    </p:animEffect>
                                  </p:childTnLst>
                                </p:cTn>
                              </p:par>
                              <p:par>
                                <p:cTn id="248" presetID="10" presetClass="entr" presetSubtype="0" fill="hold" grpId="0" nodeType="withEffect">
                                  <p:stCondLst>
                                    <p:cond delay="6100"/>
                                  </p:stCondLst>
                                  <p:childTnLst>
                                    <p:set>
                                      <p:cBhvr>
                                        <p:cTn id="249" dur="1" fill="hold">
                                          <p:stCondLst>
                                            <p:cond delay="0"/>
                                          </p:stCondLst>
                                        </p:cTn>
                                        <p:tgtEl>
                                          <p:spTgt spid="84"/>
                                        </p:tgtEl>
                                        <p:attrNameLst>
                                          <p:attrName>style.visibility</p:attrName>
                                        </p:attrNameLst>
                                      </p:cBhvr>
                                      <p:to>
                                        <p:strVal val="visible"/>
                                      </p:to>
                                    </p:set>
                                    <p:animEffect transition="in" filter="fade">
                                      <p:cBhvr>
                                        <p:cTn id="250" dur="300"/>
                                        <p:tgtEl>
                                          <p:spTgt spid="84"/>
                                        </p:tgtEl>
                                      </p:cBhvr>
                                    </p:animEffect>
                                  </p:childTnLst>
                                </p:cTn>
                              </p:par>
                              <p:par>
                                <p:cTn id="251" presetID="10" presetClass="entr" presetSubtype="0" fill="hold" grpId="0" nodeType="withEffect">
                                  <p:stCondLst>
                                    <p:cond delay="6300"/>
                                  </p:stCondLst>
                                  <p:childTnLst>
                                    <p:set>
                                      <p:cBhvr>
                                        <p:cTn id="252" dur="1" fill="hold">
                                          <p:stCondLst>
                                            <p:cond delay="0"/>
                                          </p:stCondLst>
                                        </p:cTn>
                                        <p:tgtEl>
                                          <p:spTgt spid="83"/>
                                        </p:tgtEl>
                                        <p:attrNameLst>
                                          <p:attrName>style.visibility</p:attrName>
                                        </p:attrNameLst>
                                      </p:cBhvr>
                                      <p:to>
                                        <p:strVal val="visible"/>
                                      </p:to>
                                    </p:set>
                                    <p:animEffect transition="in" filter="fade">
                                      <p:cBhvr>
                                        <p:cTn id="253" dur="300"/>
                                        <p:tgtEl>
                                          <p:spTgt spid="83"/>
                                        </p:tgtEl>
                                      </p:cBhvr>
                                    </p:animEffect>
                                  </p:childTnLst>
                                </p:cTn>
                              </p:par>
                              <p:par>
                                <p:cTn id="254" presetID="10" presetClass="entr" presetSubtype="0" fill="hold" grpId="0" nodeType="withEffect">
                                  <p:stCondLst>
                                    <p:cond delay="5100"/>
                                  </p:stCondLst>
                                  <p:childTnLst>
                                    <p:set>
                                      <p:cBhvr>
                                        <p:cTn id="255" dur="1" fill="hold">
                                          <p:stCondLst>
                                            <p:cond delay="0"/>
                                          </p:stCondLst>
                                        </p:cTn>
                                        <p:tgtEl>
                                          <p:spTgt spid="100"/>
                                        </p:tgtEl>
                                        <p:attrNameLst>
                                          <p:attrName>style.visibility</p:attrName>
                                        </p:attrNameLst>
                                      </p:cBhvr>
                                      <p:to>
                                        <p:strVal val="visible"/>
                                      </p:to>
                                    </p:set>
                                    <p:animEffect transition="in" filter="fade">
                                      <p:cBhvr>
                                        <p:cTn id="256" dur="300"/>
                                        <p:tgtEl>
                                          <p:spTgt spid="100"/>
                                        </p:tgtEl>
                                      </p:cBhvr>
                                    </p:animEffect>
                                  </p:childTnLst>
                                </p:cTn>
                              </p:par>
                              <p:par>
                                <p:cTn id="257" presetID="10" presetClass="entr" presetSubtype="0" fill="hold" grpId="0" nodeType="withEffect">
                                  <p:stCondLst>
                                    <p:cond delay="5700"/>
                                  </p:stCondLst>
                                  <p:childTnLst>
                                    <p:set>
                                      <p:cBhvr>
                                        <p:cTn id="258" dur="1" fill="hold">
                                          <p:stCondLst>
                                            <p:cond delay="0"/>
                                          </p:stCondLst>
                                        </p:cTn>
                                        <p:tgtEl>
                                          <p:spTgt spid="103"/>
                                        </p:tgtEl>
                                        <p:attrNameLst>
                                          <p:attrName>style.visibility</p:attrName>
                                        </p:attrNameLst>
                                      </p:cBhvr>
                                      <p:to>
                                        <p:strVal val="visible"/>
                                      </p:to>
                                    </p:set>
                                    <p:animEffect transition="in" filter="fade">
                                      <p:cBhvr>
                                        <p:cTn id="259" dur="3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3" grpId="0" animBg="1"/>
      <p:bldP spid="44" grpId="0" animBg="1"/>
      <p:bldP spid="45" grpId="0" animBg="1"/>
      <p:bldP spid="46" grpId="0" animBg="1"/>
      <p:bldP spid="47" grpId="0" animBg="1"/>
      <p:bldP spid="48" grpId="0" animBg="1"/>
      <p:bldP spid="51" grpId="0" animBg="1"/>
      <p:bldP spid="52" grpId="0" animBg="1"/>
      <p:bldP spid="54" grpId="0" animBg="1"/>
      <p:bldP spid="55" grpId="0" animBg="1"/>
      <p:bldP spid="56" grpId="0" animBg="1"/>
      <p:bldP spid="63" grpId="0" animBg="1"/>
      <p:bldP spid="66" grpId="0" animBg="1"/>
      <p:bldP spid="68" grpId="0" animBg="1"/>
      <p:bldP spid="73" grpId="0" animBg="1"/>
      <p:bldP spid="74" grpId="0" animBg="1"/>
      <p:bldP spid="75" grpId="0" animBg="1"/>
      <p:bldP spid="76" grpId="0" animBg="1"/>
      <p:bldP spid="77" grpId="0" animBg="1"/>
      <p:bldP spid="81" grpId="0" animBg="1"/>
      <p:bldP spid="82" grpId="0" animBg="1"/>
      <p:bldP spid="83" grpId="0" animBg="1"/>
      <p:bldP spid="84" grpId="0" animBg="1"/>
      <p:bldP spid="87" grpId="0" animBg="1"/>
      <p:bldP spid="89" grpId="0" animBg="1"/>
      <p:bldP spid="90" grpId="0" animBg="1"/>
      <p:bldP spid="36" grpId="0" animBg="1"/>
      <p:bldP spid="78" grpId="0" animBg="1"/>
      <p:bldP spid="79" grpId="0" animBg="1"/>
      <p:bldP spid="88" grpId="0" animBg="1"/>
      <p:bldP spid="100" grpId="0" animBg="1"/>
      <p:bldP spid="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707072"/>
            <a:ext cx="4242974" cy="3490365"/>
            <a:chOff x="2471323" y="2111628"/>
            <a:chExt cx="8487053" cy="6981639"/>
          </a:xfrm>
        </p:grpSpPr>
        <p:sp>
          <p:nvSpPr>
            <p:cNvPr id="18" name="Tekstvak 17"/>
            <p:cNvSpPr txBox="1"/>
            <p:nvPr/>
          </p:nvSpPr>
          <p:spPr>
            <a:xfrm>
              <a:off x="2471323" y="2111628"/>
              <a:ext cx="4665217"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1. Type drones</a:t>
              </a:r>
            </a:p>
          </p:txBody>
        </p:sp>
        <p:sp>
          <p:nvSpPr>
            <p:cNvPr id="19" name="Tekstvak 18"/>
            <p:cNvSpPr txBox="1"/>
            <p:nvPr/>
          </p:nvSpPr>
          <p:spPr>
            <a:xfrm>
              <a:off x="2533467" y="3737258"/>
              <a:ext cx="8424909" cy="5356009"/>
            </a:xfrm>
            <a:prstGeom prst="rect">
              <a:avLst/>
            </a:prstGeom>
            <a:noFill/>
          </p:spPr>
          <p:txBody>
            <a:bodyPr wrap="square" rtlCol="0">
              <a:spAutoFit/>
            </a:bodyPr>
            <a:lstStyle/>
            <a:p>
              <a:pPr defTabSz="228554"/>
              <a:r>
                <a:rPr lang="nl-NL" sz="1400" dirty="0">
                  <a:solidFill>
                    <a:srgbClr val="283147"/>
                  </a:solidFill>
                  <a:latin typeface="Calibri"/>
                </a:rPr>
                <a:t>Een drone is een op afstand bestuurbaar luchtvaartuig.</a:t>
              </a:r>
            </a:p>
            <a:p>
              <a:pPr defTabSz="228554"/>
              <a:endParaRPr lang="nl-NL" sz="1400" dirty="0">
                <a:solidFill>
                  <a:srgbClr val="283147"/>
                </a:solidFill>
                <a:latin typeface="Calibri"/>
              </a:endParaRPr>
            </a:p>
            <a:p>
              <a:pPr defTabSz="228554"/>
              <a:r>
                <a:rPr lang="nl-NL" sz="1400" dirty="0">
                  <a:solidFill>
                    <a:srgbClr val="283147"/>
                  </a:solidFill>
                  <a:latin typeface="Calibri"/>
                </a:rPr>
                <a:t>Je hebt drie verschillende soorten drones:</a:t>
              </a:r>
            </a:p>
            <a:p>
              <a:pPr defTabSz="228554"/>
              <a:endParaRPr lang="nl-NL" sz="1400" dirty="0">
                <a:solidFill>
                  <a:srgbClr val="283147"/>
                </a:solidFill>
                <a:latin typeface="Calibri"/>
              </a:endParaRPr>
            </a:p>
            <a:p>
              <a:pPr marL="285693" indent="-285693" defTabSz="228554">
                <a:buFont typeface="Arial" panose="020B0604020202020204" pitchFamily="34" charset="0"/>
                <a:buChar char="•"/>
              </a:pPr>
              <a:r>
                <a:rPr lang="nl-NL" sz="1400" dirty="0">
                  <a:solidFill>
                    <a:srgbClr val="283147"/>
                  </a:solidFill>
                  <a:latin typeface="Calibri"/>
                </a:rPr>
                <a:t>Multirotor</a:t>
              </a:r>
              <a:br>
                <a:rPr lang="nl-NL" sz="1400" dirty="0">
                  <a:solidFill>
                    <a:srgbClr val="283147"/>
                  </a:solidFill>
                  <a:latin typeface="Calibri"/>
                </a:rPr>
              </a:br>
              <a:r>
                <a:rPr lang="nl-NL" sz="1400" dirty="0">
                  <a:solidFill>
                    <a:srgbClr val="283147"/>
                  </a:solidFill>
                  <a:latin typeface="Calibri"/>
                </a:rPr>
                <a:t>Een RPAS met twee of meer armen met motoren</a:t>
              </a:r>
            </a:p>
            <a:p>
              <a:pPr marL="285693" indent="-285693" defTabSz="228554">
                <a:buFont typeface="Arial" panose="020B0604020202020204" pitchFamily="34" charset="0"/>
                <a:buChar char="•"/>
              </a:pPr>
              <a:r>
                <a:rPr lang="nl-NL" sz="1400" dirty="0" err="1">
                  <a:solidFill>
                    <a:srgbClr val="283147"/>
                  </a:solidFill>
                  <a:latin typeface="Calibri"/>
                </a:rPr>
                <a:t>Fixed</a:t>
              </a:r>
              <a:r>
                <a:rPr lang="nl-NL" sz="1400" dirty="0">
                  <a:solidFill>
                    <a:srgbClr val="283147"/>
                  </a:solidFill>
                  <a:latin typeface="Calibri"/>
                </a:rPr>
                <a:t> </a:t>
              </a:r>
              <a:r>
                <a:rPr lang="nl-NL" sz="1400" dirty="0" err="1">
                  <a:solidFill>
                    <a:srgbClr val="283147"/>
                  </a:solidFill>
                  <a:latin typeface="Calibri"/>
                </a:rPr>
                <a:t>wing</a:t>
              </a:r>
              <a:br>
                <a:rPr lang="nl-NL" sz="1400" dirty="0">
                  <a:solidFill>
                    <a:srgbClr val="283147"/>
                  </a:solidFill>
                  <a:latin typeface="Calibri"/>
                </a:rPr>
              </a:br>
              <a:r>
                <a:rPr lang="nl-NL" sz="1400" dirty="0">
                  <a:solidFill>
                    <a:srgbClr val="283147"/>
                  </a:solidFill>
                  <a:latin typeface="Calibri"/>
                </a:rPr>
                <a:t>Een vleugeltoestel met één motor</a:t>
              </a:r>
            </a:p>
            <a:p>
              <a:pPr marL="285693" indent="-285693" defTabSz="228554">
                <a:buFont typeface="Arial" panose="020B0604020202020204" pitchFamily="34" charset="0"/>
                <a:buChar char="•"/>
              </a:pPr>
              <a:r>
                <a:rPr lang="nl-NL" sz="1400" dirty="0">
                  <a:solidFill>
                    <a:srgbClr val="283147"/>
                  </a:solidFill>
                  <a:latin typeface="Calibri"/>
                </a:rPr>
                <a:t>Hybride configuratie</a:t>
              </a:r>
              <a:br>
                <a:rPr lang="nl-NL" sz="1400" dirty="0">
                  <a:solidFill>
                    <a:srgbClr val="283147"/>
                  </a:solidFill>
                  <a:latin typeface="Calibri"/>
                </a:rPr>
              </a:br>
              <a:r>
                <a:rPr lang="nl-NL" sz="1400" dirty="0">
                  <a:solidFill>
                    <a:srgbClr val="283147"/>
                  </a:solidFill>
                  <a:latin typeface="Calibri"/>
                </a:rPr>
                <a:t>Een combinatie van een </a:t>
              </a:r>
              <a:r>
                <a:rPr lang="nl-NL" sz="1400" dirty="0" err="1">
                  <a:solidFill>
                    <a:srgbClr val="283147"/>
                  </a:solidFill>
                  <a:latin typeface="Calibri"/>
                </a:rPr>
                <a:t>multirotor</a:t>
              </a:r>
              <a:r>
                <a:rPr lang="nl-NL" sz="1400" dirty="0">
                  <a:solidFill>
                    <a:srgbClr val="283147"/>
                  </a:solidFill>
                  <a:latin typeface="Calibri"/>
                </a:rPr>
                <a:t> en </a:t>
              </a:r>
              <a:r>
                <a:rPr lang="nl-NL" sz="1400" dirty="0" err="1">
                  <a:solidFill>
                    <a:srgbClr val="283147"/>
                  </a:solidFill>
                  <a:latin typeface="Calibri"/>
                </a:rPr>
                <a:t>fixed</a:t>
              </a:r>
              <a:r>
                <a:rPr lang="nl-NL" sz="1400" dirty="0">
                  <a:solidFill>
                    <a:srgbClr val="283147"/>
                  </a:solidFill>
                  <a:latin typeface="Calibri"/>
                </a:rPr>
                <a:t> </a:t>
              </a:r>
              <a:r>
                <a:rPr lang="nl-NL" sz="1400" dirty="0" err="1">
                  <a:solidFill>
                    <a:srgbClr val="283147"/>
                  </a:solidFill>
                  <a:latin typeface="Calibri"/>
                </a:rPr>
                <a:t>wing</a:t>
              </a:r>
              <a:endParaRPr lang="nl-NL" sz="1400" dirty="0">
                <a:solidFill>
                  <a:srgbClr val="283147"/>
                </a:solidFill>
                <a:latin typeface="Calibri"/>
              </a:endParaRPr>
            </a:p>
            <a:p>
              <a:pPr defTabSz="228554"/>
              <a:endParaRPr lang="nl-NL" sz="1400" dirty="0">
                <a:solidFill>
                  <a:srgbClr val="283147"/>
                </a:solidFill>
                <a:latin typeface="Calibri"/>
              </a:endParaRPr>
            </a:p>
            <a:p>
              <a:pPr defTabSz="228554"/>
              <a:r>
                <a:rPr lang="nl-NL" sz="1400" dirty="0">
                  <a:solidFill>
                    <a:srgbClr val="283147"/>
                  </a:solidFill>
                  <a:latin typeface="Calibri"/>
                </a:rPr>
                <a:t>Elke type drone heeft zijn eigen voordelen en nadelen.</a:t>
              </a:r>
            </a:p>
          </p:txBody>
        </p:sp>
        <p:sp>
          <p:nvSpPr>
            <p:cNvPr id="20" name="Rectangle 1"/>
            <p:cNvSpPr/>
            <p:nvPr/>
          </p:nvSpPr>
          <p:spPr>
            <a:xfrm>
              <a:off x="2635273"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29" name="Tijdelijke aanduiding voor afbeelding 8">
            <a:extLst>
              <a:ext uri="{FF2B5EF4-FFF2-40B4-BE49-F238E27FC236}">
                <a16:creationId xmlns:a16="http://schemas.microsoft.com/office/drawing/2014/main" id="{632931EF-6D72-4860-9AF7-973E8F77A3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2199" r="22199"/>
          <a:stretch>
            <a:fillRect/>
          </a:stretch>
        </p:blipFill>
        <p:spPr>
          <a:xfrm>
            <a:off x="6564627" y="853759"/>
            <a:ext cx="4295081" cy="5150482"/>
          </a:xfrm>
        </p:spPr>
      </p:pic>
    </p:spTree>
    <p:custDataLst>
      <p:tags r:id="rId1"/>
    </p:custDataLst>
    <p:extLst>
      <p:ext uri="{BB962C8B-B14F-4D97-AF65-F5344CB8AC3E}">
        <p14:creationId xmlns:p14="http://schemas.microsoft.com/office/powerpoint/2010/main" val="135420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496" y="1647135"/>
            <a:ext cx="7418334" cy="4363725"/>
          </a:xfrm>
          <a:prstGeom prst="rect">
            <a:avLst/>
          </a:prstGeom>
        </p:spPr>
      </p:pic>
      <p:sp>
        <p:nvSpPr>
          <p:cNvPr id="8" name="Tekstvak 7"/>
          <p:cNvSpPr txBox="1"/>
          <p:nvPr/>
        </p:nvSpPr>
        <p:spPr>
          <a:xfrm>
            <a:off x="1411690" y="854644"/>
            <a:ext cx="2749471" cy="461665"/>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Bekijk deze video</a:t>
            </a:r>
          </a:p>
        </p:txBody>
      </p:sp>
      <p:sp>
        <p:nvSpPr>
          <p:cNvPr id="9" name="Rectangle 1"/>
          <p:cNvSpPr/>
          <p:nvPr/>
        </p:nvSpPr>
        <p:spPr>
          <a:xfrm>
            <a:off x="1468004" y="1337180"/>
            <a:ext cx="226557" cy="143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pic>
        <p:nvPicPr>
          <p:cNvPr id="10" name="oTq0z0mSKCg"/>
          <p:cNvPicPr>
            <a:picLocks noRot="1" noChangeAspect="1"/>
          </p:cNvPicPr>
          <p:nvPr>
            <a:videoFile r:link="rId1"/>
          </p:nvPr>
        </p:nvPicPr>
        <p:blipFill>
          <a:blip r:embed="rId4"/>
          <a:stretch>
            <a:fillRect/>
          </a:stretch>
        </p:blipFill>
        <p:spPr>
          <a:xfrm>
            <a:off x="3703313" y="2366423"/>
            <a:ext cx="4836432" cy="2720493"/>
          </a:xfrm>
          <a:prstGeom prst="rect">
            <a:avLst/>
          </a:prstGeom>
        </p:spPr>
      </p:pic>
      <p:sp>
        <p:nvSpPr>
          <p:cNvPr id="2" name="Tekstvak 1"/>
          <p:cNvSpPr txBox="1"/>
          <p:nvPr/>
        </p:nvSpPr>
        <p:spPr>
          <a:xfrm>
            <a:off x="1411690" y="1462494"/>
            <a:ext cx="1244251" cy="230832"/>
          </a:xfrm>
          <a:prstGeom prst="rect">
            <a:avLst/>
          </a:prstGeom>
          <a:noFill/>
        </p:spPr>
        <p:txBody>
          <a:bodyPr wrap="none" rtlCol="0">
            <a:spAutoFit/>
          </a:bodyPr>
          <a:lstStyle/>
          <a:p>
            <a:pPr defTabSz="228554"/>
            <a:r>
              <a:rPr lang="nl-NL" sz="900" dirty="0">
                <a:solidFill>
                  <a:srgbClr val="283147"/>
                </a:solidFill>
                <a:latin typeface="Calibri"/>
              </a:rPr>
              <a:t>Bron: Ralph </a:t>
            </a:r>
            <a:r>
              <a:rPr lang="nl-NL" sz="900" dirty="0" err="1">
                <a:solidFill>
                  <a:srgbClr val="283147"/>
                </a:solidFill>
                <a:latin typeface="Calibri"/>
              </a:rPr>
              <a:t>Hogenbirk</a:t>
            </a:r>
            <a:endParaRPr lang="nl-NL" sz="900" dirty="0">
              <a:solidFill>
                <a:srgbClr val="283147"/>
              </a:solidFill>
              <a:latin typeface="Calibri"/>
            </a:endParaRPr>
          </a:p>
        </p:txBody>
      </p:sp>
    </p:spTree>
    <p:extLst>
      <p:ext uri="{BB962C8B-B14F-4D97-AF65-F5344CB8AC3E}">
        <p14:creationId xmlns:p14="http://schemas.microsoft.com/office/powerpoint/2010/main" val="129249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791989"/>
            <a:ext cx="4640659" cy="3398032"/>
            <a:chOff x="2471323" y="2404594"/>
            <a:chExt cx="8487053" cy="6796949"/>
          </a:xfrm>
        </p:grpSpPr>
        <p:sp>
          <p:nvSpPr>
            <p:cNvPr id="18" name="Tekstvak 17"/>
            <p:cNvSpPr txBox="1"/>
            <p:nvPr/>
          </p:nvSpPr>
          <p:spPr>
            <a:xfrm>
              <a:off x="2471323" y="2404594"/>
              <a:ext cx="2961550" cy="923450"/>
            </a:xfrm>
            <a:prstGeom prst="rect">
              <a:avLst/>
            </a:prstGeom>
            <a:noFill/>
          </p:spPr>
          <p:txBody>
            <a:bodyPr wrap="none" rtlCol="0">
              <a:spAutoFit/>
            </a:bodyPr>
            <a:lstStyle/>
            <a:p>
              <a:pPr defTabSz="228554"/>
              <a:r>
                <a:rPr lang="nl-NL" sz="2400" b="1" dirty="0">
                  <a:solidFill>
                    <a:srgbClr val="283147"/>
                  </a:solidFill>
                  <a:latin typeface="Roboto Slab" pitchFamily="2" charset="0"/>
                  <a:ea typeface="Roboto Slab" pitchFamily="2" charset="0"/>
                </a:rPr>
                <a:t>Multirotor</a:t>
              </a:r>
            </a:p>
          </p:txBody>
        </p:sp>
        <p:sp>
          <p:nvSpPr>
            <p:cNvPr id="19" name="Tekstvak 18"/>
            <p:cNvSpPr txBox="1"/>
            <p:nvPr/>
          </p:nvSpPr>
          <p:spPr>
            <a:xfrm>
              <a:off x="2533467" y="4030224"/>
              <a:ext cx="8424909" cy="5171319"/>
            </a:xfrm>
            <a:prstGeom prst="rect">
              <a:avLst/>
            </a:prstGeom>
            <a:noFill/>
          </p:spPr>
          <p:txBody>
            <a:bodyPr wrap="square" rtlCol="0">
              <a:spAutoFit/>
            </a:bodyPr>
            <a:lstStyle/>
            <a:p>
              <a:pPr defTabSz="228554">
                <a:spcBef>
                  <a:spcPts val="600"/>
                </a:spcBef>
                <a:spcAft>
                  <a:spcPts val="600"/>
                </a:spcAft>
              </a:pPr>
              <a:r>
                <a:rPr lang="nl-NL" sz="1400" dirty="0">
                  <a:solidFill>
                    <a:srgbClr val="283147"/>
                  </a:solidFill>
                  <a:latin typeface="Calibri"/>
                </a:rPr>
                <a:t>Dit is een drone met meerdere motoren.</a:t>
              </a:r>
            </a:p>
            <a:p>
              <a:pPr defTabSz="228554">
                <a:spcBef>
                  <a:spcPts val="600"/>
                </a:spcBef>
                <a:spcAft>
                  <a:spcPts val="600"/>
                </a:spcAft>
              </a:pPr>
              <a:r>
                <a:rPr lang="nl-NL" sz="1400" dirty="0">
                  <a:solidFill>
                    <a:srgbClr val="283147"/>
                  </a:solidFill>
                  <a:latin typeface="Calibri"/>
                </a:rPr>
                <a:t>Het toestel heeft een take-off / landing zone nodig. De drone kan overal naar toe vliegen. De snelheid is hoog.</a:t>
              </a:r>
            </a:p>
            <a:p>
              <a:pPr defTabSz="228554">
                <a:spcBef>
                  <a:spcPts val="600"/>
                </a:spcBef>
                <a:spcAft>
                  <a:spcPts val="600"/>
                </a:spcAft>
              </a:pPr>
              <a:r>
                <a:rPr lang="nl-NL" sz="1400" dirty="0">
                  <a:solidFill>
                    <a:srgbClr val="283147"/>
                  </a:solidFill>
                  <a:latin typeface="Calibri"/>
                </a:rPr>
                <a:t>Een </a:t>
              </a:r>
              <a:r>
                <a:rPr lang="nl-NL" sz="1400" dirty="0" err="1">
                  <a:solidFill>
                    <a:srgbClr val="283147"/>
                  </a:solidFill>
                  <a:latin typeface="Calibri"/>
                </a:rPr>
                <a:t>multirotor</a:t>
              </a:r>
              <a:r>
                <a:rPr lang="nl-NL" sz="1400" dirty="0">
                  <a:solidFill>
                    <a:srgbClr val="283147"/>
                  </a:solidFill>
                  <a:latin typeface="Calibri"/>
                </a:rPr>
                <a:t> is handig voor:</a:t>
              </a:r>
            </a:p>
            <a:p>
              <a:pPr marL="228554" indent="-228554" defTabSz="228554">
                <a:spcBef>
                  <a:spcPts val="600"/>
                </a:spcBef>
                <a:spcAft>
                  <a:spcPts val="600"/>
                </a:spcAft>
                <a:buFont typeface="Wingdings" panose="05000000000000000000" pitchFamily="2" charset="2"/>
                <a:buChar char="ü"/>
              </a:pPr>
              <a:r>
                <a:rPr lang="nl-NL" sz="1400" dirty="0">
                  <a:solidFill>
                    <a:srgbClr val="283147"/>
                  </a:solidFill>
                  <a:latin typeface="Calibri"/>
                </a:rPr>
                <a:t>Lastig te bereiken plekken, waarbij de drone kan stilhangen en snel kan meebewegen in vrijwel elke hoek</a:t>
              </a:r>
            </a:p>
            <a:p>
              <a:pPr marL="228554" indent="-228554" defTabSz="228554">
                <a:spcBef>
                  <a:spcPts val="600"/>
                </a:spcBef>
                <a:spcAft>
                  <a:spcPts val="600"/>
                </a:spcAft>
                <a:buFont typeface="Wingdings" panose="05000000000000000000" pitchFamily="2" charset="2"/>
                <a:buChar char="ü"/>
              </a:pPr>
              <a:r>
                <a:rPr lang="nl-NL" sz="1400" dirty="0">
                  <a:solidFill>
                    <a:srgbClr val="283147"/>
                  </a:solidFill>
                  <a:latin typeface="Calibri"/>
                </a:rPr>
                <a:t>Het vervoeren van lichte en iets zwaardere </a:t>
              </a:r>
              <a:r>
                <a:rPr lang="nl-NL" sz="1400" dirty="0" err="1">
                  <a:solidFill>
                    <a:srgbClr val="283147"/>
                  </a:solidFill>
                  <a:latin typeface="Calibri"/>
                </a:rPr>
                <a:t>payload</a:t>
              </a:r>
              <a:endParaRPr lang="nl-NL" sz="1400" dirty="0">
                <a:solidFill>
                  <a:srgbClr val="283147"/>
                </a:solidFill>
                <a:latin typeface="Calibri"/>
              </a:endParaRPr>
            </a:p>
            <a:p>
              <a:pPr defTabSz="228554">
                <a:spcBef>
                  <a:spcPts val="600"/>
                </a:spcBef>
                <a:spcAft>
                  <a:spcPts val="600"/>
                </a:spcAft>
              </a:pPr>
              <a:r>
                <a:rPr lang="nl-NL" sz="1400" dirty="0">
                  <a:solidFill>
                    <a:srgbClr val="283147"/>
                  </a:solidFill>
                  <a:latin typeface="Calibri"/>
                </a:rPr>
                <a:t>In de film/video industrie kom je dit type drone vaak tegen.</a:t>
              </a:r>
            </a:p>
          </p:txBody>
        </p:sp>
        <p:sp>
          <p:nvSpPr>
            <p:cNvPr id="20" name="Rectangle 1"/>
            <p:cNvSpPr/>
            <p:nvPr/>
          </p:nvSpPr>
          <p:spPr>
            <a:xfrm>
              <a:off x="2574313" y="3491922"/>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8" name="Tijdelijke aanduiding voor afbeelding 10"/>
          <p:cNvPicPr>
            <a:picLocks noChangeAspect="1"/>
          </p:cNvPicPr>
          <p:nvPr/>
        </p:nvPicPr>
        <p:blipFill rotWithShape="1">
          <a:blip r:embed="rId4">
            <a:extLst>
              <a:ext uri="{28A0092B-C50C-407E-A947-70E740481C1C}">
                <a14:useLocalDpi xmlns:a14="http://schemas.microsoft.com/office/drawing/2010/main" val="0"/>
              </a:ext>
            </a:extLst>
          </a:blip>
          <a:srcRect l="14407" r="9663" b="1102"/>
          <a:stretch/>
        </p:blipFill>
        <p:spPr>
          <a:xfrm>
            <a:off x="6641755" y="1471304"/>
            <a:ext cx="5549556" cy="3915393"/>
          </a:xfrm>
          <a:prstGeom prst="rect">
            <a:avLst/>
          </a:prstGeom>
        </p:spPr>
      </p:pic>
    </p:spTree>
    <p:custDataLst>
      <p:tags r:id="rId1"/>
    </p:custDataLst>
    <p:extLst>
      <p:ext uri="{BB962C8B-B14F-4D97-AF65-F5344CB8AC3E}">
        <p14:creationId xmlns:p14="http://schemas.microsoft.com/office/powerpoint/2010/main" val="360467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ep 20"/>
          <p:cNvGrpSpPr/>
          <p:nvPr/>
        </p:nvGrpSpPr>
        <p:grpSpPr>
          <a:xfrm>
            <a:off x="1235501" y="1460883"/>
            <a:ext cx="4640659" cy="3828919"/>
            <a:chOff x="2471323" y="2111628"/>
            <a:chExt cx="8487053" cy="7658835"/>
          </a:xfrm>
        </p:grpSpPr>
        <p:sp>
          <p:nvSpPr>
            <p:cNvPr id="18" name="Tekstvak 17"/>
            <p:cNvSpPr txBox="1"/>
            <p:nvPr/>
          </p:nvSpPr>
          <p:spPr>
            <a:xfrm>
              <a:off x="2471323" y="2111628"/>
              <a:ext cx="3240056" cy="923450"/>
            </a:xfrm>
            <a:prstGeom prst="rect">
              <a:avLst/>
            </a:prstGeom>
            <a:noFill/>
          </p:spPr>
          <p:txBody>
            <a:bodyPr wrap="none" rtlCol="0">
              <a:spAutoFit/>
            </a:bodyPr>
            <a:lstStyle/>
            <a:p>
              <a:pPr defTabSz="228554"/>
              <a:r>
                <a:rPr lang="nl-NL" sz="2400" b="1" dirty="0" err="1">
                  <a:solidFill>
                    <a:srgbClr val="283147"/>
                  </a:solidFill>
                  <a:latin typeface="Roboto Slab" pitchFamily="2" charset="0"/>
                  <a:ea typeface="Roboto Slab" pitchFamily="2" charset="0"/>
                </a:rPr>
                <a:t>Fixed</a:t>
              </a:r>
              <a:r>
                <a:rPr lang="nl-NL" sz="2400" b="1" dirty="0">
                  <a:solidFill>
                    <a:srgbClr val="283147"/>
                  </a:solidFill>
                  <a:latin typeface="Roboto Slab" pitchFamily="2" charset="0"/>
                  <a:ea typeface="Roboto Slab" pitchFamily="2" charset="0"/>
                </a:rPr>
                <a:t> </a:t>
              </a:r>
              <a:r>
                <a:rPr lang="nl-NL" sz="2400" b="1" dirty="0" err="1">
                  <a:solidFill>
                    <a:srgbClr val="283147"/>
                  </a:solidFill>
                  <a:latin typeface="Roboto Slab" pitchFamily="2" charset="0"/>
                  <a:ea typeface="Roboto Slab" pitchFamily="2" charset="0"/>
                </a:rPr>
                <a:t>wing</a:t>
              </a:r>
              <a:endParaRPr lang="nl-NL" sz="2400" b="1" dirty="0">
                <a:solidFill>
                  <a:srgbClr val="283147"/>
                </a:solidFill>
                <a:latin typeface="Roboto Slab" pitchFamily="2" charset="0"/>
                <a:ea typeface="Roboto Slab" pitchFamily="2" charset="0"/>
              </a:endParaRPr>
            </a:p>
          </p:txBody>
        </p:sp>
        <p:sp>
          <p:nvSpPr>
            <p:cNvPr id="19" name="Tekstvak 18"/>
            <p:cNvSpPr txBox="1"/>
            <p:nvPr/>
          </p:nvSpPr>
          <p:spPr>
            <a:xfrm>
              <a:off x="2533467" y="3737258"/>
              <a:ext cx="8424909" cy="6033205"/>
            </a:xfrm>
            <a:prstGeom prst="rect">
              <a:avLst/>
            </a:prstGeom>
            <a:noFill/>
          </p:spPr>
          <p:txBody>
            <a:bodyPr wrap="square" rtlCol="0">
              <a:spAutoFit/>
            </a:bodyPr>
            <a:lstStyle/>
            <a:p>
              <a:pPr defTabSz="228554">
                <a:spcBef>
                  <a:spcPts val="600"/>
                </a:spcBef>
                <a:spcAft>
                  <a:spcPts val="600"/>
                </a:spcAft>
              </a:pPr>
              <a:r>
                <a:rPr lang="nl-NL" sz="1400" dirty="0">
                  <a:solidFill>
                    <a:srgbClr val="283147"/>
                  </a:solidFill>
                  <a:latin typeface="Calibri"/>
                </a:rPr>
                <a:t>Dit is een toestel met een vaste vleugel.</a:t>
              </a:r>
            </a:p>
            <a:p>
              <a:pPr defTabSz="228554">
                <a:spcBef>
                  <a:spcPts val="600"/>
                </a:spcBef>
                <a:spcAft>
                  <a:spcPts val="600"/>
                </a:spcAft>
              </a:pPr>
              <a:r>
                <a:rPr lang="nl-NL" sz="1400" dirty="0">
                  <a:solidFill>
                    <a:srgbClr val="283147"/>
                  </a:solidFill>
                  <a:latin typeface="Calibri"/>
                </a:rPr>
                <a:t>Deze drone kun je met de hand in de lucht gooien. Ook kan de drone worden gelanceerd. Dankzij de vleugels hangt dit toestel stabiel in de lucht.</a:t>
              </a:r>
            </a:p>
            <a:p>
              <a:pPr defTabSz="228554">
                <a:spcBef>
                  <a:spcPts val="600"/>
                </a:spcBef>
                <a:spcAft>
                  <a:spcPts val="600"/>
                </a:spcAft>
              </a:pPr>
              <a:r>
                <a:rPr lang="nl-NL" sz="1400" dirty="0">
                  <a:solidFill>
                    <a:srgbClr val="283147"/>
                  </a:solidFill>
                  <a:latin typeface="Calibri"/>
                </a:rPr>
                <a:t>Een </a:t>
              </a:r>
              <a:r>
                <a:rPr lang="nl-NL" sz="1400" dirty="0" err="1">
                  <a:solidFill>
                    <a:srgbClr val="283147"/>
                  </a:solidFill>
                  <a:latin typeface="Calibri"/>
                </a:rPr>
                <a:t>fixed</a:t>
              </a:r>
              <a:r>
                <a:rPr lang="nl-NL" sz="1400" dirty="0">
                  <a:solidFill>
                    <a:srgbClr val="283147"/>
                  </a:solidFill>
                  <a:latin typeface="Calibri"/>
                </a:rPr>
                <a:t> </a:t>
              </a:r>
              <a:r>
                <a:rPr lang="nl-NL" sz="1400" dirty="0" err="1">
                  <a:solidFill>
                    <a:srgbClr val="283147"/>
                  </a:solidFill>
                  <a:latin typeface="Calibri"/>
                </a:rPr>
                <a:t>wing</a:t>
              </a:r>
              <a:r>
                <a:rPr lang="nl-NL" sz="1400" dirty="0">
                  <a:solidFill>
                    <a:srgbClr val="283147"/>
                  </a:solidFill>
                  <a:latin typeface="Calibri"/>
                </a:rPr>
                <a:t> is voordelig om:</a:t>
              </a:r>
            </a:p>
            <a:p>
              <a:pPr marL="228554" indent="-228554" defTabSz="228554">
                <a:spcBef>
                  <a:spcPts val="600"/>
                </a:spcBef>
                <a:spcAft>
                  <a:spcPts val="600"/>
                </a:spcAft>
                <a:buFont typeface="Wingdings" panose="05000000000000000000" pitchFamily="2" charset="2"/>
                <a:buChar char="ü"/>
              </a:pPr>
              <a:r>
                <a:rPr lang="nl-NL" sz="1400" dirty="0">
                  <a:solidFill>
                    <a:srgbClr val="283147"/>
                  </a:solidFill>
                  <a:latin typeface="Calibri"/>
                </a:rPr>
                <a:t>In landelijke gebieden, met veel oppervlakte, metingen te verrichten</a:t>
              </a:r>
            </a:p>
            <a:p>
              <a:pPr marL="228554" indent="-228554" defTabSz="228554">
                <a:spcBef>
                  <a:spcPts val="600"/>
                </a:spcBef>
                <a:spcAft>
                  <a:spcPts val="600"/>
                </a:spcAft>
                <a:buFont typeface="Wingdings" panose="05000000000000000000" pitchFamily="2" charset="2"/>
                <a:buChar char="ü"/>
              </a:pPr>
              <a:r>
                <a:rPr lang="nl-NL" sz="1400" dirty="0">
                  <a:solidFill>
                    <a:srgbClr val="283147"/>
                  </a:solidFill>
                  <a:latin typeface="Calibri"/>
                </a:rPr>
                <a:t>Waarbij er niet veel gewicht aan </a:t>
              </a:r>
              <a:r>
                <a:rPr lang="nl-NL" sz="1400" dirty="0" err="1">
                  <a:solidFill>
                    <a:srgbClr val="283147"/>
                  </a:solidFill>
                  <a:latin typeface="Calibri"/>
                </a:rPr>
                <a:t>payload</a:t>
              </a:r>
              <a:r>
                <a:rPr lang="nl-NL" sz="1400" dirty="0">
                  <a:solidFill>
                    <a:srgbClr val="283147"/>
                  </a:solidFill>
                  <a:latin typeface="Calibri"/>
                </a:rPr>
                <a:t> (camera) noodzakelijk is</a:t>
              </a:r>
            </a:p>
            <a:p>
              <a:pPr defTabSz="228554">
                <a:spcBef>
                  <a:spcPts val="600"/>
                </a:spcBef>
                <a:spcAft>
                  <a:spcPts val="600"/>
                </a:spcAft>
              </a:pPr>
              <a:r>
                <a:rPr lang="nl-NL" sz="1400" dirty="0">
                  <a:solidFill>
                    <a:srgbClr val="283147"/>
                  </a:solidFill>
                  <a:latin typeface="Calibri"/>
                </a:rPr>
                <a:t>In de landbouw zie je veel van dit soort drones.</a:t>
              </a:r>
            </a:p>
          </p:txBody>
        </p:sp>
        <p:sp>
          <p:nvSpPr>
            <p:cNvPr id="20" name="Rectangle 1"/>
            <p:cNvSpPr/>
            <p:nvPr/>
          </p:nvSpPr>
          <p:spPr>
            <a:xfrm>
              <a:off x="2565604" y="3198956"/>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ru-RU" sz="900">
                <a:solidFill>
                  <a:srgbClr val="FFFFFF"/>
                </a:solidFill>
                <a:latin typeface="Calibri"/>
              </a:endParaRPr>
            </a:p>
          </p:txBody>
        </p:sp>
      </p:grpSp>
      <p:pic>
        <p:nvPicPr>
          <p:cNvPr id="7" name="Tijdelijke aanduiding voor afbeelding 6"/>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704" r="2704"/>
          <a:stretch>
            <a:fillRect/>
          </a:stretch>
        </p:blipFill>
        <p:spPr>
          <a:xfrm>
            <a:off x="6641755" y="1471304"/>
            <a:ext cx="5549556" cy="3915393"/>
          </a:xfrm>
        </p:spPr>
      </p:pic>
    </p:spTree>
    <p:custDataLst>
      <p:tags r:id="rId1"/>
    </p:custDataLst>
    <p:extLst>
      <p:ext uri="{BB962C8B-B14F-4D97-AF65-F5344CB8AC3E}">
        <p14:creationId xmlns:p14="http://schemas.microsoft.com/office/powerpoint/2010/main" val="1154427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ISPRING_CONTENTLIB_ASSET_META" val="{&quot;ai&quot;:&quot;74-CE-7DkxQvQjtlV6MyiA&quot;,&quot;gi&quot;:&quot;FGqgo8LJlWW1vXT3-lNxyg&quot;,&quot;ti&quot;:&quot;ui_elements&quot;,&quot;vs&quot;:{&quot;f&quot;:[1],&quot;i&quot;:{&quot;d&quot;:&quot;74-CE-7DkxQvQjtlV6MyiA&quot;,&quot;p&quot;:tru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ISPRING_CONTENTLIB_ASSET_META" val="{&quot;ai&quot;:&quot;PH4PRxZ1UNfq-7jqIr2V-A&quot;,&quot;gi&quot;:&quot;FGqgo8LJlWW1vXT3-lNxyg&quot;,&quot;ti&quot;:&quot;ui_elements&quot;,&quot;vs&quot;:{&quot;f&quot;:[1],&quot;i&quot;:{&quot;d&quot;:&quot;PH4PRxZ1UNfq-7jqIr2V-A&quot;,&quot;p&quot;:true}}}"/>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ova">
      <a:dk1>
        <a:srgbClr val="283147"/>
      </a:dk1>
      <a:lt1>
        <a:srgbClr val="FFFFFF"/>
      </a:lt1>
      <a:dk2>
        <a:srgbClr val="3598FE"/>
      </a:dk2>
      <a:lt2>
        <a:srgbClr val="3598FE"/>
      </a:lt2>
      <a:accent1>
        <a:srgbClr val="3598FE"/>
      </a:accent1>
      <a:accent2>
        <a:srgbClr val="3598FE"/>
      </a:accent2>
      <a:accent3>
        <a:srgbClr val="3598FE"/>
      </a:accent3>
      <a:accent4>
        <a:srgbClr val="3598FE"/>
      </a:accent4>
      <a:accent5>
        <a:srgbClr val="3598FE"/>
      </a:accent5>
      <a:accent6>
        <a:srgbClr val="3598FE"/>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Breedbeeld</PresentationFormat>
  <Paragraphs>195</Paragraphs>
  <Slides>26</Slides>
  <Notes>19</Notes>
  <HiddenSlides>0</HiddenSlides>
  <MMClips>2</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26</vt:i4>
      </vt:variant>
    </vt:vector>
  </HeadingPairs>
  <TitlesOfParts>
    <vt:vector size="34" baseType="lpstr">
      <vt:lpstr>Arial</vt:lpstr>
      <vt:lpstr>Calibri</vt:lpstr>
      <vt:lpstr>Calibri Light</vt:lpstr>
      <vt:lpstr>Century Gothic</vt:lpstr>
      <vt:lpstr>Roboto Slab</vt:lpstr>
      <vt:lpstr>Wingdings</vt:lpstr>
      <vt:lpstr>Kantoorthema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Stephan de Wit</dc:creator>
  <cp:lastModifiedBy>Stephan de Wit</cp:lastModifiedBy>
  <cp:revision>1</cp:revision>
  <dcterms:created xsi:type="dcterms:W3CDTF">2020-11-06T13:20:24Z</dcterms:created>
  <dcterms:modified xsi:type="dcterms:W3CDTF">2020-11-06T13:21:17Z</dcterms:modified>
</cp:coreProperties>
</file>